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64" r:id="rId6"/>
    <p:sldId id="257" r:id="rId7"/>
    <p:sldId id="259" r:id="rId8"/>
    <p:sldId id="260" r:id="rId9"/>
    <p:sldId id="261" r:id="rId10"/>
    <p:sldId id="258" r:id="rId11"/>
    <p:sldId id="262" r:id="rId12"/>
    <p:sldId id="263" r:id="rId1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7AEDE1-4296-4FDE-99D5-90DEF0CE180C}" v="499" vWet="499" dt="2020-10-07T13:20:11.548"/>
    <p1510:client id="{A2B42141-C464-4B0B-ADDF-44B2BEE28F91}" v="610" dt="2020-10-07T13:20:08.7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INQUET PIERRE" userId="S::pierre.trinquet@viacesi.fr::ad0ccef0-11f2-4076-83ad-aaeebe8285b2" providerId="AD" clId="Web-{997AEDE1-4296-4FDE-99D5-90DEF0CE180C}"/>
    <pc:docChg chg="modSld sldOrd">
      <pc:chgData name="TRINQUET PIERRE" userId="S::pierre.trinquet@viacesi.fr::ad0ccef0-11f2-4076-83ad-aaeebe8285b2" providerId="AD" clId="Web-{997AEDE1-4296-4FDE-99D5-90DEF0CE180C}" dt="2020-10-07T13:20:10.985" v="488" actId="20577"/>
      <pc:docMkLst>
        <pc:docMk/>
      </pc:docMkLst>
      <pc:sldChg chg="modSp">
        <pc:chgData name="TRINQUET PIERRE" userId="S::pierre.trinquet@viacesi.fr::ad0ccef0-11f2-4076-83ad-aaeebe8285b2" providerId="AD" clId="Web-{997AEDE1-4296-4FDE-99D5-90DEF0CE180C}" dt="2020-10-07T13:18:52.140" v="438" actId="14100"/>
        <pc:sldMkLst>
          <pc:docMk/>
          <pc:sldMk cId="3340373300" sldId="257"/>
        </pc:sldMkLst>
        <pc:spChg chg="mod">
          <ac:chgData name="TRINQUET PIERRE" userId="S::pierre.trinquet@viacesi.fr::ad0ccef0-11f2-4076-83ad-aaeebe8285b2" providerId="AD" clId="Web-{997AEDE1-4296-4FDE-99D5-90DEF0CE180C}" dt="2020-10-07T13:13:16.243" v="205" actId="20577"/>
          <ac:spMkLst>
            <pc:docMk/>
            <pc:sldMk cId="3340373300" sldId="257"/>
            <ac:spMk id="2" creationId="{1A24D4A6-7F89-4CC4-A130-637F0FFF4F18}"/>
          </ac:spMkLst>
        </pc:spChg>
        <pc:picChg chg="mod">
          <ac:chgData name="TRINQUET PIERRE" userId="S::pierre.trinquet@viacesi.fr::ad0ccef0-11f2-4076-83ad-aaeebe8285b2" providerId="AD" clId="Web-{997AEDE1-4296-4FDE-99D5-90DEF0CE180C}" dt="2020-10-07T13:18:52.140" v="438" actId="14100"/>
          <ac:picMkLst>
            <pc:docMk/>
            <pc:sldMk cId="3340373300" sldId="257"/>
            <ac:picMk id="4" creationId="{FFF2BAD9-BC4B-43D9-8A01-955C7682E632}"/>
          </ac:picMkLst>
        </pc:picChg>
      </pc:sldChg>
      <pc:sldChg chg="modSp">
        <pc:chgData name="TRINQUET PIERRE" userId="S::pierre.trinquet@viacesi.fr::ad0ccef0-11f2-4076-83ad-aaeebe8285b2" providerId="AD" clId="Web-{997AEDE1-4296-4FDE-99D5-90DEF0CE180C}" dt="2020-10-07T13:11:14.115" v="91" actId="20577"/>
        <pc:sldMkLst>
          <pc:docMk/>
          <pc:sldMk cId="3330793334" sldId="258"/>
        </pc:sldMkLst>
        <pc:spChg chg="mod">
          <ac:chgData name="TRINQUET PIERRE" userId="S::pierre.trinquet@viacesi.fr::ad0ccef0-11f2-4076-83ad-aaeebe8285b2" providerId="AD" clId="Web-{997AEDE1-4296-4FDE-99D5-90DEF0CE180C}" dt="2020-10-07T13:11:14.115" v="91" actId="20577"/>
          <ac:spMkLst>
            <pc:docMk/>
            <pc:sldMk cId="3330793334" sldId="258"/>
            <ac:spMk id="2" creationId="{65795BE3-0343-4239-B50C-B4D0CA56D36F}"/>
          </ac:spMkLst>
        </pc:spChg>
      </pc:sldChg>
      <pc:sldChg chg="modSp ord">
        <pc:chgData name="TRINQUET PIERRE" userId="S::pierre.trinquet@viacesi.fr::ad0ccef0-11f2-4076-83ad-aaeebe8285b2" providerId="AD" clId="Web-{997AEDE1-4296-4FDE-99D5-90DEF0CE180C}" dt="2020-10-07T13:18:39.765" v="436" actId="14100"/>
        <pc:sldMkLst>
          <pc:docMk/>
          <pc:sldMk cId="2033176688" sldId="259"/>
        </pc:sldMkLst>
        <pc:picChg chg="mod">
          <ac:chgData name="TRINQUET PIERRE" userId="S::pierre.trinquet@viacesi.fr::ad0ccef0-11f2-4076-83ad-aaeebe8285b2" providerId="AD" clId="Web-{997AEDE1-4296-4FDE-99D5-90DEF0CE180C}" dt="2020-10-07T13:18:39.765" v="436" actId="14100"/>
          <ac:picMkLst>
            <pc:docMk/>
            <pc:sldMk cId="2033176688" sldId="259"/>
            <ac:picMk id="4" creationId="{242AF342-DAC3-42A0-989C-4346BF7AF00B}"/>
          </ac:picMkLst>
        </pc:picChg>
      </pc:sldChg>
      <pc:sldChg chg="modSp ord">
        <pc:chgData name="TRINQUET PIERRE" userId="S::pierre.trinquet@viacesi.fr::ad0ccef0-11f2-4076-83ad-aaeebe8285b2" providerId="AD" clId="Web-{997AEDE1-4296-4FDE-99D5-90DEF0CE180C}" dt="2020-10-07T13:20:10.985" v="487" actId="20577"/>
        <pc:sldMkLst>
          <pc:docMk/>
          <pc:sldMk cId="4192552391" sldId="260"/>
        </pc:sldMkLst>
        <pc:spChg chg="mod">
          <ac:chgData name="TRINQUET PIERRE" userId="S::pierre.trinquet@viacesi.fr::ad0ccef0-11f2-4076-83ad-aaeebe8285b2" providerId="AD" clId="Web-{997AEDE1-4296-4FDE-99D5-90DEF0CE180C}" dt="2020-10-07T13:20:10.985" v="487" actId="20577"/>
          <ac:spMkLst>
            <pc:docMk/>
            <pc:sldMk cId="4192552391" sldId="260"/>
            <ac:spMk id="3" creationId="{341227C3-AA76-48ED-9EE5-B21E4DFCF3A4}"/>
          </ac:spMkLst>
        </pc:spChg>
      </pc:sldChg>
      <pc:sldChg chg="modSp ord">
        <pc:chgData name="TRINQUET PIERRE" userId="S::pierre.trinquet@viacesi.fr::ad0ccef0-11f2-4076-83ad-aaeebe8285b2" providerId="AD" clId="Web-{997AEDE1-4296-4FDE-99D5-90DEF0CE180C}" dt="2020-10-07T13:14:11.509" v="210"/>
        <pc:sldMkLst>
          <pc:docMk/>
          <pc:sldMk cId="552504909" sldId="261"/>
        </pc:sldMkLst>
        <pc:spChg chg="mod">
          <ac:chgData name="TRINQUET PIERRE" userId="S::pierre.trinquet@viacesi.fr::ad0ccef0-11f2-4076-83ad-aaeebe8285b2" providerId="AD" clId="Web-{997AEDE1-4296-4FDE-99D5-90DEF0CE180C}" dt="2020-10-07T13:12:35.445" v="193" actId="20577"/>
          <ac:spMkLst>
            <pc:docMk/>
            <pc:sldMk cId="552504909" sldId="261"/>
            <ac:spMk id="2" creationId="{C1B67120-4A5B-4007-BAE5-8DF1A98AAA33}"/>
          </ac:spMkLst>
        </pc:spChg>
      </pc:sldChg>
      <pc:sldChg chg="ord">
        <pc:chgData name="TRINQUET PIERRE" userId="S::pierre.trinquet@viacesi.fr::ad0ccef0-11f2-4076-83ad-aaeebe8285b2" providerId="AD" clId="Web-{997AEDE1-4296-4FDE-99D5-90DEF0CE180C}" dt="2020-10-07T13:14:21.369" v="212"/>
        <pc:sldMkLst>
          <pc:docMk/>
          <pc:sldMk cId="4193347787" sldId="262"/>
        </pc:sldMkLst>
      </pc:sldChg>
      <pc:sldChg chg="modSp">
        <pc:chgData name="TRINQUET PIERRE" userId="S::pierre.trinquet@viacesi.fr::ad0ccef0-11f2-4076-83ad-aaeebe8285b2" providerId="AD" clId="Web-{997AEDE1-4296-4FDE-99D5-90DEF0CE180C}" dt="2020-10-07T13:16:08.605" v="349" actId="20577"/>
        <pc:sldMkLst>
          <pc:docMk/>
          <pc:sldMk cId="2687281687" sldId="263"/>
        </pc:sldMkLst>
        <pc:spChg chg="mod">
          <ac:chgData name="TRINQUET PIERRE" userId="S::pierre.trinquet@viacesi.fr::ad0ccef0-11f2-4076-83ad-aaeebe8285b2" providerId="AD" clId="Web-{997AEDE1-4296-4FDE-99D5-90DEF0CE180C}" dt="2020-10-07T13:16:08.605" v="349" actId="20577"/>
          <ac:spMkLst>
            <pc:docMk/>
            <pc:sldMk cId="2687281687" sldId="263"/>
            <ac:spMk id="3" creationId="{DE84347B-4876-4CC4-A2AA-BCB31CCB9B88}"/>
          </ac:spMkLst>
        </pc:spChg>
      </pc:sldChg>
      <pc:sldChg chg="addSp modSp">
        <pc:chgData name="TRINQUET PIERRE" userId="S::pierre.trinquet@viacesi.fr::ad0ccef0-11f2-4076-83ad-aaeebe8285b2" providerId="AD" clId="Web-{997AEDE1-4296-4FDE-99D5-90DEF0CE180C}" dt="2020-10-07T13:17:57.998" v="431" actId="20577"/>
        <pc:sldMkLst>
          <pc:docMk/>
          <pc:sldMk cId="296109542" sldId="264"/>
        </pc:sldMkLst>
        <pc:spChg chg="add mod">
          <ac:chgData name="TRINQUET PIERRE" userId="S::pierre.trinquet@viacesi.fr::ad0ccef0-11f2-4076-83ad-aaeebe8285b2" providerId="AD" clId="Web-{997AEDE1-4296-4FDE-99D5-90DEF0CE180C}" dt="2020-10-07T13:10:33.224" v="1" actId="20577"/>
          <ac:spMkLst>
            <pc:docMk/>
            <pc:sldMk cId="296109542" sldId="264"/>
            <ac:spMk id="2" creationId="{6D5736FE-5EBA-4005-98C9-E95B25CDA7BF}"/>
          </ac:spMkLst>
        </pc:spChg>
        <pc:spChg chg="mod">
          <ac:chgData name="TRINQUET PIERRE" userId="S::pierre.trinquet@viacesi.fr::ad0ccef0-11f2-4076-83ad-aaeebe8285b2" providerId="AD" clId="Web-{997AEDE1-4296-4FDE-99D5-90DEF0CE180C}" dt="2020-10-07T13:17:57.998" v="431" actId="20577"/>
          <ac:spMkLst>
            <pc:docMk/>
            <pc:sldMk cId="296109542" sldId="264"/>
            <ac:spMk id="3" creationId="{D122AA46-F3F5-4CE4-ADEF-44F27791EAC4}"/>
          </ac:spMkLst>
        </pc:spChg>
      </pc:sldChg>
    </pc:docChg>
  </pc:docChgLst>
  <pc:docChgLst>
    <pc:chgData name="BAHIER JUSTIN" userId="S::justin.bahier@viacesi.fr::83d65567-e553-45fc-b60b-b34ba0383df3" providerId="AD" clId="Web-{A2B42141-C464-4B0B-ADDF-44B2BEE28F91}"/>
    <pc:docChg chg="addSld modSld">
      <pc:chgData name="BAHIER JUSTIN" userId="S::justin.bahier@viacesi.fr::83d65567-e553-45fc-b60b-b34ba0383df3" providerId="AD" clId="Web-{A2B42141-C464-4B0B-ADDF-44B2BEE28F91}" dt="2020-10-07T13:20:08.722" v="614" actId="20577"/>
      <pc:docMkLst>
        <pc:docMk/>
      </pc:docMkLst>
      <pc:sldChg chg="addSp delSp modSp mod setBg">
        <pc:chgData name="BAHIER JUSTIN" userId="S::justin.bahier@viacesi.fr::83d65567-e553-45fc-b60b-b34ba0383df3" providerId="AD" clId="Web-{A2B42141-C464-4B0B-ADDF-44B2BEE28F91}" dt="2020-10-07T09:45:13.529" v="94"/>
        <pc:sldMkLst>
          <pc:docMk/>
          <pc:sldMk cId="3784089036" sldId="256"/>
        </pc:sldMkLst>
        <pc:spChg chg="mod">
          <ac:chgData name="BAHIER JUSTIN" userId="S::justin.bahier@viacesi.fr::83d65567-e553-45fc-b60b-b34ba0383df3" providerId="AD" clId="Web-{A2B42141-C464-4B0B-ADDF-44B2BEE28F91}" dt="2020-10-07T09:45:13.529" v="94"/>
          <ac:spMkLst>
            <pc:docMk/>
            <pc:sldMk cId="3784089036" sldId="256"/>
            <ac:spMk id="2" creationId="{00000000-0000-0000-0000-000000000000}"/>
          </ac:spMkLst>
        </pc:spChg>
        <pc:spChg chg="mod">
          <ac:chgData name="BAHIER JUSTIN" userId="S::justin.bahier@viacesi.fr::83d65567-e553-45fc-b60b-b34ba0383df3" providerId="AD" clId="Web-{A2B42141-C464-4B0B-ADDF-44B2BEE28F91}" dt="2020-10-07T09:45:13.529" v="94"/>
          <ac:spMkLst>
            <pc:docMk/>
            <pc:sldMk cId="3784089036" sldId="256"/>
            <ac:spMk id="3" creationId="{00000000-0000-0000-0000-000000000000}"/>
          </ac:spMkLst>
        </pc:spChg>
        <pc:spChg chg="add del">
          <ac:chgData name="BAHIER JUSTIN" userId="S::justin.bahier@viacesi.fr::83d65567-e553-45fc-b60b-b34ba0383df3" providerId="AD" clId="Web-{A2B42141-C464-4B0B-ADDF-44B2BEE28F91}" dt="2020-10-07T09:45:13.513" v="93"/>
          <ac:spMkLst>
            <pc:docMk/>
            <pc:sldMk cId="3784089036" sldId="256"/>
            <ac:spMk id="5" creationId="{C475749F-F487-4EFB-ABC7-C1359590EB76}"/>
          </ac:spMkLst>
        </pc:spChg>
        <pc:spChg chg="add del">
          <ac:chgData name="BAHIER JUSTIN" userId="S::justin.bahier@viacesi.fr::83d65567-e553-45fc-b60b-b34ba0383df3" providerId="AD" clId="Web-{A2B42141-C464-4B0B-ADDF-44B2BEE28F91}" dt="2020-10-07T09:45:13.513" v="93"/>
          <ac:spMkLst>
            <pc:docMk/>
            <pc:sldMk cId="3784089036" sldId="256"/>
            <ac:spMk id="6" creationId="{F6285A5F-6712-47A0-8A11-F0DFF60D0D20}"/>
          </ac:spMkLst>
        </pc:spChg>
        <pc:spChg chg="add">
          <ac:chgData name="BAHIER JUSTIN" userId="S::justin.bahier@viacesi.fr::83d65567-e553-45fc-b60b-b34ba0383df3" providerId="AD" clId="Web-{A2B42141-C464-4B0B-ADDF-44B2BEE28F91}" dt="2020-10-07T09:45:13.529" v="94"/>
          <ac:spMkLst>
            <pc:docMk/>
            <pc:sldMk cId="3784089036" sldId="256"/>
            <ac:spMk id="7" creationId="{23962611-DFD5-4092-AAFD-559E3DFCE2C9}"/>
          </ac:spMkLst>
        </pc:spChg>
        <pc:spChg chg="add del">
          <ac:chgData name="BAHIER JUSTIN" userId="S::justin.bahier@viacesi.fr::83d65567-e553-45fc-b60b-b34ba0383df3" providerId="AD" clId="Web-{A2B42141-C464-4B0B-ADDF-44B2BEE28F91}" dt="2020-10-07T09:45:08.935" v="91"/>
          <ac:spMkLst>
            <pc:docMk/>
            <pc:sldMk cId="3784089036" sldId="256"/>
            <ac:spMk id="8" creationId="{23962611-DFD5-4092-AAFD-559E3DFCE2C9}"/>
          </ac:spMkLst>
        </pc:spChg>
        <pc:spChg chg="add del">
          <ac:chgData name="BAHIER JUSTIN" userId="S::justin.bahier@viacesi.fr::83d65567-e553-45fc-b60b-b34ba0383df3" providerId="AD" clId="Web-{A2B42141-C464-4B0B-ADDF-44B2BEE28F91}" dt="2020-10-07T09:45:13.513" v="93"/>
          <ac:spMkLst>
            <pc:docMk/>
            <pc:sldMk cId="3784089036" sldId="256"/>
            <ac:spMk id="12" creationId="{FA6F8ABB-6C5D-4349-9E1B-198D1ABFA804}"/>
          </ac:spMkLst>
        </pc:spChg>
        <pc:spChg chg="add del">
          <ac:chgData name="BAHIER JUSTIN" userId="S::justin.bahier@viacesi.fr::83d65567-e553-45fc-b60b-b34ba0383df3" providerId="AD" clId="Web-{A2B42141-C464-4B0B-ADDF-44B2BEE28F91}" dt="2020-10-07T09:45:13.513" v="93"/>
          <ac:spMkLst>
            <pc:docMk/>
            <pc:sldMk cId="3784089036" sldId="256"/>
            <ac:spMk id="14" creationId="{B971ABA8-4CDB-4EEE-8C48-AA4FDB650782}"/>
          </ac:spMkLst>
        </pc:spChg>
        <pc:grpChg chg="add del">
          <ac:chgData name="BAHIER JUSTIN" userId="S::justin.bahier@viacesi.fr::83d65567-e553-45fc-b60b-b34ba0383df3" providerId="AD" clId="Web-{A2B42141-C464-4B0B-ADDF-44B2BEE28F91}" dt="2020-10-07T09:45:13.513" v="93"/>
          <ac:grpSpMkLst>
            <pc:docMk/>
            <pc:sldMk cId="3784089036" sldId="256"/>
            <ac:grpSpMk id="16" creationId="{DAD463E1-6621-44B4-A995-C70A4631D388}"/>
          </ac:grpSpMkLst>
        </pc:grpChg>
        <pc:picChg chg="add">
          <ac:chgData name="BAHIER JUSTIN" userId="S::justin.bahier@viacesi.fr::83d65567-e553-45fc-b60b-b34ba0383df3" providerId="AD" clId="Web-{A2B42141-C464-4B0B-ADDF-44B2BEE28F91}" dt="2020-10-07T09:45:13.529" v="94"/>
          <ac:picMkLst>
            <pc:docMk/>
            <pc:sldMk cId="3784089036" sldId="256"/>
            <ac:picMk id="9" creationId="{2270F1FA-0425-408F-9861-80BF5AFB276D}"/>
          </ac:picMkLst>
        </pc:picChg>
        <pc:picChg chg="add del">
          <ac:chgData name="BAHIER JUSTIN" userId="S::justin.bahier@viacesi.fr::83d65567-e553-45fc-b60b-b34ba0383df3" providerId="AD" clId="Web-{A2B42141-C464-4B0B-ADDF-44B2BEE28F91}" dt="2020-10-07T09:45:08.935" v="91"/>
          <ac:picMkLst>
            <pc:docMk/>
            <pc:sldMk cId="3784089036" sldId="256"/>
            <ac:picMk id="10" creationId="{2270F1FA-0425-408F-9861-80BF5AFB276D}"/>
          </ac:picMkLst>
        </pc:picChg>
      </pc:sldChg>
      <pc:sldChg chg="addSp delSp modSp new mod setBg">
        <pc:chgData name="BAHIER JUSTIN" userId="S::justin.bahier@viacesi.fr::83d65567-e553-45fc-b60b-b34ba0383df3" providerId="AD" clId="Web-{A2B42141-C464-4B0B-ADDF-44B2BEE28F91}" dt="2020-10-07T09:45:19.045" v="95"/>
        <pc:sldMkLst>
          <pc:docMk/>
          <pc:sldMk cId="3340373300" sldId="257"/>
        </pc:sldMkLst>
        <pc:spChg chg="mod">
          <ac:chgData name="BAHIER JUSTIN" userId="S::justin.bahier@viacesi.fr::83d65567-e553-45fc-b60b-b34ba0383df3" providerId="AD" clId="Web-{A2B42141-C464-4B0B-ADDF-44B2BEE28F91}" dt="2020-10-07T09:45:19.045" v="95"/>
          <ac:spMkLst>
            <pc:docMk/>
            <pc:sldMk cId="3340373300" sldId="257"/>
            <ac:spMk id="2" creationId="{1A24D4A6-7F89-4CC4-A130-637F0FFF4F18}"/>
          </ac:spMkLst>
        </pc:spChg>
        <pc:spChg chg="del">
          <ac:chgData name="BAHIER JUSTIN" userId="S::justin.bahier@viacesi.fr::83d65567-e553-45fc-b60b-b34ba0383df3" providerId="AD" clId="Web-{A2B42141-C464-4B0B-ADDF-44B2BEE28F91}" dt="2020-10-07T09:38:52.336" v="11"/>
          <ac:spMkLst>
            <pc:docMk/>
            <pc:sldMk cId="3340373300" sldId="257"/>
            <ac:spMk id="3" creationId="{3C91E627-73D2-4CD4-B6BC-E761B0E73670}"/>
          </ac:spMkLst>
        </pc:spChg>
        <pc:spChg chg="add">
          <ac:chgData name="BAHIER JUSTIN" userId="S::justin.bahier@viacesi.fr::83d65567-e553-45fc-b60b-b34ba0383df3" providerId="AD" clId="Web-{A2B42141-C464-4B0B-ADDF-44B2BEE28F91}" dt="2020-10-07T09:45:19.045" v="95"/>
          <ac:spMkLst>
            <pc:docMk/>
            <pc:sldMk cId="3340373300" sldId="257"/>
            <ac:spMk id="9" creationId="{16C5FA50-8D52-4617-AF91-5C7B1C8352F1}"/>
          </ac:spMkLst>
        </pc:spChg>
        <pc:spChg chg="add">
          <ac:chgData name="BAHIER JUSTIN" userId="S::justin.bahier@viacesi.fr::83d65567-e553-45fc-b60b-b34ba0383df3" providerId="AD" clId="Web-{A2B42141-C464-4B0B-ADDF-44B2BEE28F91}" dt="2020-10-07T09:45:19.045" v="95"/>
          <ac:spMkLst>
            <pc:docMk/>
            <pc:sldMk cId="3340373300" sldId="257"/>
            <ac:spMk id="11" creationId="{E223798C-12AD-4B0C-A50C-D676347D67CF}"/>
          </ac:spMkLst>
        </pc:spChg>
        <pc:picChg chg="add mod ord">
          <ac:chgData name="BAHIER JUSTIN" userId="S::justin.bahier@viacesi.fr::83d65567-e553-45fc-b60b-b34ba0383df3" providerId="AD" clId="Web-{A2B42141-C464-4B0B-ADDF-44B2BEE28F91}" dt="2020-10-07T09:45:19.045" v="95"/>
          <ac:picMkLst>
            <pc:docMk/>
            <pc:sldMk cId="3340373300" sldId="257"/>
            <ac:picMk id="4" creationId="{FFF2BAD9-BC4B-43D9-8A01-955C7682E632}"/>
          </ac:picMkLst>
        </pc:picChg>
      </pc:sldChg>
      <pc:sldChg chg="addSp delSp modSp new mod setBg">
        <pc:chgData name="BAHIER JUSTIN" userId="S::justin.bahier@viacesi.fr::83d65567-e553-45fc-b60b-b34ba0383df3" providerId="AD" clId="Web-{A2B42141-C464-4B0B-ADDF-44B2BEE28F91}" dt="2020-10-07T09:45:23.170" v="96"/>
        <pc:sldMkLst>
          <pc:docMk/>
          <pc:sldMk cId="3330793334" sldId="258"/>
        </pc:sldMkLst>
        <pc:spChg chg="mod">
          <ac:chgData name="BAHIER JUSTIN" userId="S::justin.bahier@viacesi.fr::83d65567-e553-45fc-b60b-b34ba0383df3" providerId="AD" clId="Web-{A2B42141-C464-4B0B-ADDF-44B2BEE28F91}" dt="2020-10-07T09:45:23.170" v="96"/>
          <ac:spMkLst>
            <pc:docMk/>
            <pc:sldMk cId="3330793334" sldId="258"/>
            <ac:spMk id="2" creationId="{65795BE3-0343-4239-B50C-B4D0CA56D36F}"/>
          </ac:spMkLst>
        </pc:spChg>
        <pc:spChg chg="del">
          <ac:chgData name="BAHIER JUSTIN" userId="S::justin.bahier@viacesi.fr::83d65567-e553-45fc-b60b-b34ba0383df3" providerId="AD" clId="Web-{A2B42141-C464-4B0B-ADDF-44B2BEE28F91}" dt="2020-10-07T09:41:24.354" v="53"/>
          <ac:spMkLst>
            <pc:docMk/>
            <pc:sldMk cId="3330793334" sldId="258"/>
            <ac:spMk id="3" creationId="{B591FDC5-AC9E-475B-A503-586A7DD5DC50}"/>
          </ac:spMkLst>
        </pc:spChg>
        <pc:spChg chg="add">
          <ac:chgData name="BAHIER JUSTIN" userId="S::justin.bahier@viacesi.fr::83d65567-e553-45fc-b60b-b34ba0383df3" providerId="AD" clId="Web-{A2B42141-C464-4B0B-ADDF-44B2BEE28F91}" dt="2020-10-07T09:45:23.170" v="96"/>
          <ac:spMkLst>
            <pc:docMk/>
            <pc:sldMk cId="3330793334" sldId="258"/>
            <ac:spMk id="9" creationId="{16C5FA50-8D52-4617-AF91-5C7B1C8352F1}"/>
          </ac:spMkLst>
        </pc:spChg>
        <pc:spChg chg="add">
          <ac:chgData name="BAHIER JUSTIN" userId="S::justin.bahier@viacesi.fr::83d65567-e553-45fc-b60b-b34ba0383df3" providerId="AD" clId="Web-{A2B42141-C464-4B0B-ADDF-44B2BEE28F91}" dt="2020-10-07T09:45:23.170" v="96"/>
          <ac:spMkLst>
            <pc:docMk/>
            <pc:sldMk cId="3330793334" sldId="258"/>
            <ac:spMk id="11" creationId="{E223798C-12AD-4B0C-A50C-D676347D67CF}"/>
          </ac:spMkLst>
        </pc:spChg>
        <pc:picChg chg="add mod ord">
          <ac:chgData name="BAHIER JUSTIN" userId="S::justin.bahier@viacesi.fr::83d65567-e553-45fc-b60b-b34ba0383df3" providerId="AD" clId="Web-{A2B42141-C464-4B0B-ADDF-44B2BEE28F91}" dt="2020-10-07T09:45:23.170" v="96"/>
          <ac:picMkLst>
            <pc:docMk/>
            <pc:sldMk cId="3330793334" sldId="258"/>
            <ac:picMk id="4" creationId="{DE7478C2-7DD5-454F-A04B-3ED3DEC12DAD}"/>
          </ac:picMkLst>
        </pc:picChg>
      </pc:sldChg>
      <pc:sldChg chg="addSp delSp modSp new mod setBg">
        <pc:chgData name="BAHIER JUSTIN" userId="S::justin.bahier@viacesi.fr::83d65567-e553-45fc-b60b-b34ba0383df3" providerId="AD" clId="Web-{A2B42141-C464-4B0B-ADDF-44B2BEE28F91}" dt="2020-10-07T13:18:30.940" v="593" actId="14100"/>
        <pc:sldMkLst>
          <pc:docMk/>
          <pc:sldMk cId="2033176688" sldId="259"/>
        </pc:sldMkLst>
        <pc:spChg chg="mod">
          <ac:chgData name="BAHIER JUSTIN" userId="S::justin.bahier@viacesi.fr::83d65567-e553-45fc-b60b-b34ba0383df3" providerId="AD" clId="Web-{A2B42141-C464-4B0B-ADDF-44B2BEE28F91}" dt="2020-10-07T09:45:28.670" v="97"/>
          <ac:spMkLst>
            <pc:docMk/>
            <pc:sldMk cId="2033176688" sldId="259"/>
            <ac:spMk id="2" creationId="{8B2DA0A0-44D4-4B1B-A88F-3B6684597A4F}"/>
          </ac:spMkLst>
        </pc:spChg>
        <pc:spChg chg="del">
          <ac:chgData name="BAHIER JUSTIN" userId="S::justin.bahier@viacesi.fr::83d65567-e553-45fc-b60b-b34ba0383df3" providerId="AD" clId="Web-{A2B42141-C464-4B0B-ADDF-44B2BEE28F91}" dt="2020-10-07T09:42:08.902" v="68"/>
          <ac:spMkLst>
            <pc:docMk/>
            <pc:sldMk cId="2033176688" sldId="259"/>
            <ac:spMk id="3" creationId="{304D7F0A-FA69-427C-8CCF-81050A867FAE}"/>
          </ac:spMkLst>
        </pc:spChg>
        <pc:spChg chg="add">
          <ac:chgData name="BAHIER JUSTIN" userId="S::justin.bahier@viacesi.fr::83d65567-e553-45fc-b60b-b34ba0383df3" providerId="AD" clId="Web-{A2B42141-C464-4B0B-ADDF-44B2BEE28F91}" dt="2020-10-07T09:45:28.670" v="97"/>
          <ac:spMkLst>
            <pc:docMk/>
            <pc:sldMk cId="2033176688" sldId="259"/>
            <ac:spMk id="9" creationId="{16C5FA50-8D52-4617-AF91-5C7B1C8352F1}"/>
          </ac:spMkLst>
        </pc:spChg>
        <pc:spChg chg="add">
          <ac:chgData name="BAHIER JUSTIN" userId="S::justin.bahier@viacesi.fr::83d65567-e553-45fc-b60b-b34ba0383df3" providerId="AD" clId="Web-{A2B42141-C464-4B0B-ADDF-44B2BEE28F91}" dt="2020-10-07T09:45:28.670" v="97"/>
          <ac:spMkLst>
            <pc:docMk/>
            <pc:sldMk cId="2033176688" sldId="259"/>
            <ac:spMk id="11" creationId="{E223798C-12AD-4B0C-A50C-D676347D67CF}"/>
          </ac:spMkLst>
        </pc:spChg>
        <pc:picChg chg="add mod ord">
          <ac:chgData name="BAHIER JUSTIN" userId="S::justin.bahier@viacesi.fr::83d65567-e553-45fc-b60b-b34ba0383df3" providerId="AD" clId="Web-{A2B42141-C464-4B0B-ADDF-44B2BEE28F91}" dt="2020-10-07T13:18:30.940" v="593" actId="14100"/>
          <ac:picMkLst>
            <pc:docMk/>
            <pc:sldMk cId="2033176688" sldId="259"/>
            <ac:picMk id="4" creationId="{242AF342-DAC3-42A0-989C-4346BF7AF00B}"/>
          </ac:picMkLst>
        </pc:picChg>
      </pc:sldChg>
      <pc:sldChg chg="addSp modSp new mod setBg setClrOvrMap">
        <pc:chgData name="BAHIER JUSTIN" userId="S::justin.bahier@viacesi.fr::83d65567-e553-45fc-b60b-b34ba0383df3" providerId="AD" clId="Web-{A2B42141-C464-4B0B-ADDF-44B2BEE28F91}" dt="2020-10-07T13:20:02.488" v="612" actId="20577"/>
        <pc:sldMkLst>
          <pc:docMk/>
          <pc:sldMk cId="4192552391" sldId="260"/>
        </pc:sldMkLst>
        <pc:spChg chg="mod">
          <ac:chgData name="BAHIER JUSTIN" userId="S::justin.bahier@viacesi.fr::83d65567-e553-45fc-b60b-b34ba0383df3" providerId="AD" clId="Web-{A2B42141-C464-4B0B-ADDF-44B2BEE28F91}" dt="2020-10-07T09:45:36.045" v="98"/>
          <ac:spMkLst>
            <pc:docMk/>
            <pc:sldMk cId="4192552391" sldId="260"/>
            <ac:spMk id="2" creationId="{076EF013-199E-45D1-B2B9-EE3E9264B2CC}"/>
          </ac:spMkLst>
        </pc:spChg>
        <pc:spChg chg="mod">
          <ac:chgData name="BAHIER JUSTIN" userId="S::justin.bahier@viacesi.fr::83d65567-e553-45fc-b60b-b34ba0383df3" providerId="AD" clId="Web-{A2B42141-C464-4B0B-ADDF-44B2BEE28F91}" dt="2020-10-07T13:20:02.488" v="612" actId="20577"/>
          <ac:spMkLst>
            <pc:docMk/>
            <pc:sldMk cId="4192552391" sldId="260"/>
            <ac:spMk id="3" creationId="{341227C3-AA76-48ED-9EE5-B21E4DFCF3A4}"/>
          </ac:spMkLst>
        </pc:spChg>
        <pc:spChg chg="add">
          <ac:chgData name="BAHIER JUSTIN" userId="S::justin.bahier@viacesi.fr::83d65567-e553-45fc-b60b-b34ba0383df3" providerId="AD" clId="Web-{A2B42141-C464-4B0B-ADDF-44B2BEE28F91}" dt="2020-10-07T09:45:36.045" v="98"/>
          <ac:spMkLst>
            <pc:docMk/>
            <pc:sldMk cId="4192552391" sldId="260"/>
            <ac:spMk id="8" creationId="{DFF2AC85-FAA0-4844-813F-83C04D7382E2}"/>
          </ac:spMkLst>
        </pc:spChg>
        <pc:spChg chg="add">
          <ac:chgData name="BAHIER JUSTIN" userId="S::justin.bahier@viacesi.fr::83d65567-e553-45fc-b60b-b34ba0383df3" providerId="AD" clId="Web-{A2B42141-C464-4B0B-ADDF-44B2BEE28F91}" dt="2020-10-07T09:45:36.045" v="98"/>
          <ac:spMkLst>
            <pc:docMk/>
            <pc:sldMk cId="4192552391" sldId="260"/>
            <ac:spMk id="10" creationId="{89CC0F1E-BAA2-47B1-8F83-7ECB9FD9E009}"/>
          </ac:spMkLst>
        </pc:spChg>
      </pc:sldChg>
      <pc:sldChg chg="addSp delSp modSp new mod setBg">
        <pc:chgData name="BAHIER JUSTIN" userId="S::justin.bahier@viacesi.fr::83d65567-e553-45fc-b60b-b34ba0383df3" providerId="AD" clId="Web-{A2B42141-C464-4B0B-ADDF-44B2BEE28F91}" dt="2020-10-07T09:45:53.889" v="100"/>
        <pc:sldMkLst>
          <pc:docMk/>
          <pc:sldMk cId="552504909" sldId="261"/>
        </pc:sldMkLst>
        <pc:spChg chg="mod">
          <ac:chgData name="BAHIER JUSTIN" userId="S::justin.bahier@viacesi.fr::83d65567-e553-45fc-b60b-b34ba0383df3" providerId="AD" clId="Web-{A2B42141-C464-4B0B-ADDF-44B2BEE28F91}" dt="2020-10-07T09:45:53.889" v="100"/>
          <ac:spMkLst>
            <pc:docMk/>
            <pc:sldMk cId="552504909" sldId="261"/>
            <ac:spMk id="2" creationId="{C1B67120-4A5B-4007-BAE5-8DF1A98AAA33}"/>
          </ac:spMkLst>
        </pc:spChg>
        <pc:spChg chg="del">
          <ac:chgData name="BAHIER JUSTIN" userId="S::justin.bahier@viacesi.fr::83d65567-e553-45fc-b60b-b34ba0383df3" providerId="AD" clId="Web-{A2B42141-C464-4B0B-ADDF-44B2BEE28F91}" dt="2020-10-07T09:44:07.731" v="88"/>
          <ac:spMkLst>
            <pc:docMk/>
            <pc:sldMk cId="552504909" sldId="261"/>
            <ac:spMk id="3" creationId="{505FAEE3-D1FB-4272-8FFE-2113F177FD3E}"/>
          </ac:spMkLst>
        </pc:spChg>
        <pc:spChg chg="add del">
          <ac:chgData name="BAHIER JUSTIN" userId="S::justin.bahier@viacesi.fr::83d65567-e553-45fc-b60b-b34ba0383df3" providerId="AD" clId="Web-{A2B42141-C464-4B0B-ADDF-44B2BEE28F91}" dt="2020-10-07T09:45:53.889" v="100"/>
          <ac:spMkLst>
            <pc:docMk/>
            <pc:sldMk cId="552504909" sldId="261"/>
            <ac:spMk id="9" creationId="{16C5FA50-8D52-4617-AF91-5C7B1C8352F1}"/>
          </ac:spMkLst>
        </pc:spChg>
        <pc:spChg chg="add del">
          <ac:chgData name="BAHIER JUSTIN" userId="S::justin.bahier@viacesi.fr::83d65567-e553-45fc-b60b-b34ba0383df3" providerId="AD" clId="Web-{A2B42141-C464-4B0B-ADDF-44B2BEE28F91}" dt="2020-10-07T09:45:53.889" v="100"/>
          <ac:spMkLst>
            <pc:docMk/>
            <pc:sldMk cId="552504909" sldId="261"/>
            <ac:spMk id="11" creationId="{E223798C-12AD-4B0C-A50C-D676347D67CF}"/>
          </ac:spMkLst>
        </pc:spChg>
        <pc:spChg chg="add">
          <ac:chgData name="BAHIER JUSTIN" userId="S::justin.bahier@viacesi.fr::83d65567-e553-45fc-b60b-b34ba0383df3" providerId="AD" clId="Web-{A2B42141-C464-4B0B-ADDF-44B2BEE28F91}" dt="2020-10-07T09:45:53.889" v="100"/>
          <ac:spMkLst>
            <pc:docMk/>
            <pc:sldMk cId="552504909" sldId="261"/>
            <ac:spMk id="16" creationId="{74426AB7-D619-4515-962A-BC83909EC015}"/>
          </ac:spMkLst>
        </pc:spChg>
        <pc:spChg chg="add">
          <ac:chgData name="BAHIER JUSTIN" userId="S::justin.bahier@viacesi.fr::83d65567-e553-45fc-b60b-b34ba0383df3" providerId="AD" clId="Web-{A2B42141-C464-4B0B-ADDF-44B2BEE28F91}" dt="2020-10-07T09:45:53.889" v="100"/>
          <ac:spMkLst>
            <pc:docMk/>
            <pc:sldMk cId="552504909" sldId="261"/>
            <ac:spMk id="18" creationId="{DE47DF98-723F-4AAC-ABCF-CACBC438F78F}"/>
          </ac:spMkLst>
        </pc:spChg>
        <pc:picChg chg="add mod ord">
          <ac:chgData name="BAHIER JUSTIN" userId="S::justin.bahier@viacesi.fr::83d65567-e553-45fc-b60b-b34ba0383df3" providerId="AD" clId="Web-{A2B42141-C464-4B0B-ADDF-44B2BEE28F91}" dt="2020-10-07T09:45:53.889" v="100"/>
          <ac:picMkLst>
            <pc:docMk/>
            <pc:sldMk cId="552504909" sldId="261"/>
            <ac:picMk id="4" creationId="{5EC5D794-B323-4850-8BAD-DD6400FDF309}"/>
          </ac:picMkLst>
        </pc:picChg>
        <pc:cxnChg chg="add">
          <ac:chgData name="BAHIER JUSTIN" userId="S::justin.bahier@viacesi.fr::83d65567-e553-45fc-b60b-b34ba0383df3" providerId="AD" clId="Web-{A2B42141-C464-4B0B-ADDF-44B2BEE28F91}" dt="2020-10-07T09:45:53.889" v="100"/>
          <ac:cxnSpMkLst>
            <pc:docMk/>
            <pc:sldMk cId="552504909" sldId="261"/>
            <ac:cxnSpMk id="20" creationId="{EA29FC7C-9308-4FDE-8DCA-405668055B0F}"/>
          </ac:cxnSpMkLst>
        </pc:cxnChg>
      </pc:sldChg>
      <pc:sldChg chg="addSp delSp modSp new mod modClrScheme chgLayout">
        <pc:chgData name="BAHIER JUSTIN" userId="S::justin.bahier@viacesi.fr::83d65567-e553-45fc-b60b-b34ba0383df3" providerId="AD" clId="Web-{A2B42141-C464-4B0B-ADDF-44B2BEE28F91}" dt="2020-10-07T11:54:19.479" v="485" actId="1076"/>
        <pc:sldMkLst>
          <pc:docMk/>
          <pc:sldMk cId="4193347787" sldId="262"/>
        </pc:sldMkLst>
        <pc:spChg chg="mod ord">
          <ac:chgData name="BAHIER JUSTIN" userId="S::justin.bahier@viacesi.fr::83d65567-e553-45fc-b60b-b34ba0383df3" providerId="AD" clId="Web-{A2B42141-C464-4B0B-ADDF-44B2BEE28F91}" dt="2020-10-07T11:06:58.387" v="146"/>
          <ac:spMkLst>
            <pc:docMk/>
            <pc:sldMk cId="4193347787" sldId="262"/>
            <ac:spMk id="2" creationId="{527E4DE2-4C7D-4D5D-A506-BDE5F37CDE1A}"/>
          </ac:spMkLst>
        </pc:spChg>
        <pc:spChg chg="del">
          <ac:chgData name="BAHIER JUSTIN" userId="S::justin.bahier@viacesi.fr::83d65567-e553-45fc-b60b-b34ba0383df3" providerId="AD" clId="Web-{A2B42141-C464-4B0B-ADDF-44B2BEE28F91}" dt="2020-10-07T11:06:48.028" v="144"/>
          <ac:spMkLst>
            <pc:docMk/>
            <pc:sldMk cId="4193347787" sldId="262"/>
            <ac:spMk id="3" creationId="{9061093E-CC3F-4376-93B8-B85631ADC424}"/>
          </ac:spMkLst>
        </pc:spChg>
        <pc:spChg chg="add del mod ord">
          <ac:chgData name="BAHIER JUSTIN" userId="S::justin.bahier@viacesi.fr::83d65567-e553-45fc-b60b-b34ba0383df3" providerId="AD" clId="Web-{A2B42141-C464-4B0B-ADDF-44B2BEE28F91}" dt="2020-10-07T11:07:22.528" v="147"/>
          <ac:spMkLst>
            <pc:docMk/>
            <pc:sldMk cId="4193347787" sldId="262"/>
            <ac:spMk id="5" creationId="{514523C4-DFF8-4FED-ACE0-460E4DDAB083}"/>
          </ac:spMkLst>
        </pc:spChg>
        <pc:spChg chg="add del">
          <ac:chgData name="BAHIER JUSTIN" userId="S::justin.bahier@viacesi.fr::83d65567-e553-45fc-b60b-b34ba0383df3" providerId="AD" clId="Web-{A2B42141-C464-4B0B-ADDF-44B2BEE28F91}" dt="2020-10-07T11:22:26.494" v="157"/>
          <ac:spMkLst>
            <pc:docMk/>
            <pc:sldMk cId="4193347787" sldId="262"/>
            <ac:spMk id="7" creationId="{EDC10738-3238-45BF-B0CF-79BB7E1CFD75}"/>
          </ac:spMkLst>
        </pc:spChg>
        <pc:picChg chg="add mod">
          <ac:chgData name="BAHIER JUSTIN" userId="S::justin.bahier@viacesi.fr::83d65567-e553-45fc-b60b-b34ba0383df3" providerId="AD" clId="Web-{A2B42141-C464-4B0B-ADDF-44B2BEE28F91}" dt="2020-10-07T11:54:19.479" v="485" actId="1076"/>
          <ac:picMkLst>
            <pc:docMk/>
            <pc:sldMk cId="4193347787" sldId="262"/>
            <ac:picMk id="3" creationId="{62A504D3-0D72-4765-B36F-22189C5C00C5}"/>
          </ac:picMkLst>
        </pc:picChg>
        <pc:picChg chg="add mod ord">
          <ac:chgData name="BAHIER JUSTIN" userId="S::justin.bahier@viacesi.fr::83d65567-e553-45fc-b60b-b34ba0383df3" providerId="AD" clId="Web-{A2B42141-C464-4B0B-ADDF-44B2BEE28F91}" dt="2020-10-07T11:07:30.653" v="148" actId="1076"/>
          <ac:picMkLst>
            <pc:docMk/>
            <pc:sldMk cId="4193347787" sldId="262"/>
            <ac:picMk id="4" creationId="{1DDFB2A4-9293-41F5-B431-79283F03F2C1}"/>
          </ac:picMkLst>
        </pc:picChg>
        <pc:picChg chg="add mod ord">
          <ac:chgData name="BAHIER JUSTIN" userId="S::justin.bahier@viacesi.fr::83d65567-e553-45fc-b60b-b34ba0383df3" providerId="AD" clId="Web-{A2B42141-C464-4B0B-ADDF-44B2BEE28F91}" dt="2020-10-07T11:07:30.732" v="149" actId="1076"/>
          <ac:picMkLst>
            <pc:docMk/>
            <pc:sldMk cId="4193347787" sldId="262"/>
            <ac:picMk id="6" creationId="{09136FD9-6E70-4F9D-8A8C-B5A167CE9165}"/>
          </ac:picMkLst>
        </pc:picChg>
        <pc:picChg chg="add del mod">
          <ac:chgData name="BAHIER JUSTIN" userId="S::justin.bahier@viacesi.fr::83d65567-e553-45fc-b60b-b34ba0383df3" providerId="AD" clId="Web-{A2B42141-C464-4B0B-ADDF-44B2BEE28F91}" dt="2020-10-07T11:54:09.682" v="480"/>
          <ac:picMkLst>
            <pc:docMk/>
            <pc:sldMk cId="4193347787" sldId="262"/>
            <ac:picMk id="8" creationId="{507B1CA0-E526-4A99-9F3E-DA199B374C1A}"/>
          </ac:picMkLst>
        </pc:picChg>
      </pc:sldChg>
      <pc:sldChg chg="addSp modSp new mod setBg setClrOvrMap">
        <pc:chgData name="BAHIER JUSTIN" userId="S::justin.bahier@viacesi.fr::83d65567-e553-45fc-b60b-b34ba0383df3" providerId="AD" clId="Web-{A2B42141-C464-4B0B-ADDF-44B2BEE28F91}" dt="2020-10-07T13:15:34.968" v="590" actId="20577"/>
        <pc:sldMkLst>
          <pc:docMk/>
          <pc:sldMk cId="2687281687" sldId="263"/>
        </pc:sldMkLst>
        <pc:spChg chg="mod">
          <ac:chgData name="BAHIER JUSTIN" userId="S::justin.bahier@viacesi.fr::83d65567-e553-45fc-b60b-b34ba0383df3" providerId="AD" clId="Web-{A2B42141-C464-4B0B-ADDF-44B2BEE28F91}" dt="2020-10-07T11:23:23.979" v="173"/>
          <ac:spMkLst>
            <pc:docMk/>
            <pc:sldMk cId="2687281687" sldId="263"/>
            <ac:spMk id="2" creationId="{925DCDD8-B078-47B1-9D16-061D42912732}"/>
          </ac:spMkLst>
        </pc:spChg>
        <pc:spChg chg="mod">
          <ac:chgData name="BAHIER JUSTIN" userId="S::justin.bahier@viacesi.fr::83d65567-e553-45fc-b60b-b34ba0383df3" providerId="AD" clId="Web-{A2B42141-C464-4B0B-ADDF-44B2BEE28F91}" dt="2020-10-07T13:15:34.968" v="590" actId="20577"/>
          <ac:spMkLst>
            <pc:docMk/>
            <pc:sldMk cId="2687281687" sldId="263"/>
            <ac:spMk id="3" creationId="{DE84347B-4876-4CC4-A2AA-BCB31CCB9B88}"/>
          </ac:spMkLst>
        </pc:spChg>
        <pc:spChg chg="add">
          <ac:chgData name="BAHIER JUSTIN" userId="S::justin.bahier@viacesi.fr::83d65567-e553-45fc-b60b-b34ba0383df3" providerId="AD" clId="Web-{A2B42141-C464-4B0B-ADDF-44B2BEE28F91}" dt="2020-10-07T11:23:23.979" v="173"/>
          <ac:spMkLst>
            <pc:docMk/>
            <pc:sldMk cId="2687281687" sldId="263"/>
            <ac:spMk id="8" creationId="{87A57295-2710-4920-B99A-4D1FA03A62BD}"/>
          </ac:spMkLst>
        </pc:spChg>
        <pc:spChg chg="add">
          <ac:chgData name="BAHIER JUSTIN" userId="S::justin.bahier@viacesi.fr::83d65567-e553-45fc-b60b-b34ba0383df3" providerId="AD" clId="Web-{A2B42141-C464-4B0B-ADDF-44B2BEE28F91}" dt="2020-10-07T11:23:23.979" v="173"/>
          <ac:spMkLst>
            <pc:docMk/>
            <pc:sldMk cId="2687281687" sldId="263"/>
            <ac:spMk id="10" creationId="{78067929-4D33-4306-9E2F-67C49CDDB5DE}"/>
          </ac:spMkLst>
        </pc:spChg>
        <pc:cxnChg chg="add">
          <ac:chgData name="BAHIER JUSTIN" userId="S::justin.bahier@viacesi.fr::83d65567-e553-45fc-b60b-b34ba0383df3" providerId="AD" clId="Web-{A2B42141-C464-4B0B-ADDF-44B2BEE28F91}" dt="2020-10-07T11:23:23.979" v="173"/>
          <ac:cxnSpMkLst>
            <pc:docMk/>
            <pc:sldMk cId="2687281687" sldId="263"/>
            <ac:cxnSpMk id="12" creationId="{2D72A2C9-F3CA-4216-8BAD-FA4C970C3C4E}"/>
          </ac:cxnSpMkLst>
        </pc:cxnChg>
      </pc:sldChg>
      <pc:sldChg chg="addSp delSp modSp new mod setBg setClrOvrMap">
        <pc:chgData name="BAHIER JUSTIN" userId="S::justin.bahier@viacesi.fr::83d65567-e553-45fc-b60b-b34ba0383df3" providerId="AD" clId="Web-{A2B42141-C464-4B0B-ADDF-44B2BEE28F91}" dt="2020-10-07T13:15:03.483" v="539" actId="20577"/>
        <pc:sldMkLst>
          <pc:docMk/>
          <pc:sldMk cId="296109542" sldId="264"/>
        </pc:sldMkLst>
        <pc:spChg chg="del mod">
          <ac:chgData name="BAHIER JUSTIN" userId="S::justin.bahier@viacesi.fr::83d65567-e553-45fc-b60b-b34ba0383df3" providerId="AD" clId="Web-{A2B42141-C464-4B0B-ADDF-44B2BEE28F91}" dt="2020-10-07T11:28:00.529" v="477"/>
          <ac:spMkLst>
            <pc:docMk/>
            <pc:sldMk cId="296109542" sldId="264"/>
            <ac:spMk id="2" creationId="{58221E67-B7AE-4920-9BF4-F9A399F30792}"/>
          </ac:spMkLst>
        </pc:spChg>
        <pc:spChg chg="mod">
          <ac:chgData name="BAHIER JUSTIN" userId="S::justin.bahier@viacesi.fr::83d65567-e553-45fc-b60b-b34ba0383df3" providerId="AD" clId="Web-{A2B42141-C464-4B0B-ADDF-44B2BEE28F91}" dt="2020-10-07T13:15:03.483" v="539" actId="20577"/>
          <ac:spMkLst>
            <pc:docMk/>
            <pc:sldMk cId="296109542" sldId="264"/>
            <ac:spMk id="3" creationId="{D122AA46-F3F5-4CE4-ADEF-44F27791EAC4}"/>
          </ac:spMkLst>
        </pc:spChg>
        <pc:spChg chg="add">
          <ac:chgData name="BAHIER JUSTIN" userId="S::justin.bahier@viacesi.fr::83d65567-e553-45fc-b60b-b34ba0383df3" providerId="AD" clId="Web-{A2B42141-C464-4B0B-ADDF-44B2BEE28F91}" dt="2020-10-07T11:27:51.951" v="476"/>
          <ac:spMkLst>
            <pc:docMk/>
            <pc:sldMk cId="296109542" sldId="264"/>
            <ac:spMk id="5" creationId="{87A57295-2710-4920-B99A-4D1FA03A62BD}"/>
          </ac:spMkLst>
        </pc:spChg>
        <pc:spChg chg="add">
          <ac:chgData name="BAHIER JUSTIN" userId="S::justin.bahier@viacesi.fr::83d65567-e553-45fc-b60b-b34ba0383df3" providerId="AD" clId="Web-{A2B42141-C464-4B0B-ADDF-44B2BEE28F91}" dt="2020-10-07T11:27:51.951" v="476"/>
          <ac:spMkLst>
            <pc:docMk/>
            <pc:sldMk cId="296109542" sldId="264"/>
            <ac:spMk id="6" creationId="{78067929-4D33-4306-9E2F-67C49CDDB5DE}"/>
          </ac:spMkLst>
        </pc:spChg>
        <pc:spChg chg="add del">
          <ac:chgData name="BAHIER JUSTIN" userId="S::justin.bahier@viacesi.fr::83d65567-e553-45fc-b60b-b34ba0383df3" providerId="AD" clId="Web-{A2B42141-C464-4B0B-ADDF-44B2BEE28F91}" dt="2020-10-07T11:27:51.936" v="475"/>
          <ac:spMkLst>
            <pc:docMk/>
            <pc:sldMk cId="296109542" sldId="264"/>
            <ac:spMk id="8" creationId="{AD21898E-86C0-4C8A-A76C-DF33E844C87A}"/>
          </ac:spMkLst>
        </pc:spChg>
        <pc:spChg chg="add del">
          <ac:chgData name="BAHIER JUSTIN" userId="S::justin.bahier@viacesi.fr::83d65567-e553-45fc-b60b-b34ba0383df3" providerId="AD" clId="Web-{A2B42141-C464-4B0B-ADDF-44B2BEE28F91}" dt="2020-10-07T11:27:51.936" v="475"/>
          <ac:spMkLst>
            <pc:docMk/>
            <pc:sldMk cId="296109542" sldId="264"/>
            <ac:spMk id="10" creationId="{5C8F04BD-D093-45D0-B54C-50FDB308B4EE}"/>
          </ac:spMkLst>
        </pc:spChg>
        <pc:cxnChg chg="add">
          <ac:chgData name="BAHIER JUSTIN" userId="S::justin.bahier@viacesi.fr::83d65567-e553-45fc-b60b-b34ba0383df3" providerId="AD" clId="Web-{A2B42141-C464-4B0B-ADDF-44B2BEE28F91}" dt="2020-10-07T11:27:51.951" v="476"/>
          <ac:cxnSpMkLst>
            <pc:docMk/>
            <pc:sldMk cId="296109542" sldId="264"/>
            <ac:cxnSpMk id="12" creationId="{2D72A2C9-F3CA-4216-8BAD-FA4C970C3C4E}"/>
          </ac:cxnSpMkLst>
        </pc:cxn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de-DE"/>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07.10.2020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3310491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07.10.2020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4172787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de-DE"/>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07.10.2020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1902177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07.10.2020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3841795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de-DE"/>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638941B0-F4D5-4460-BCAD-F7E2B41A8257}" type="datetimeFigureOut">
              <a:rPr lang="de-DE" smtClean="0"/>
              <a:t>07.10.2020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346692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e la date 4"/>
          <p:cNvSpPr>
            <a:spLocks noGrp="1"/>
          </p:cNvSpPr>
          <p:nvPr>
            <p:ph type="dt" sz="half" idx="10"/>
          </p:nvPr>
        </p:nvSpPr>
        <p:spPr/>
        <p:txBody>
          <a:bodyPr/>
          <a:lstStyle/>
          <a:p>
            <a:fld id="{638941B0-F4D5-4460-BCAD-F7E2B41A8257}" type="datetimeFigureOut">
              <a:rPr lang="de-DE" smtClean="0"/>
              <a:t>07.10.2020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3747632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endParaRPr lang="de-DE"/>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7" name="Espace réservé de la date 6"/>
          <p:cNvSpPr>
            <a:spLocks noGrp="1"/>
          </p:cNvSpPr>
          <p:nvPr>
            <p:ph type="dt" sz="half" idx="10"/>
          </p:nvPr>
        </p:nvSpPr>
        <p:spPr/>
        <p:txBody>
          <a:bodyPr/>
          <a:lstStyle/>
          <a:p>
            <a:fld id="{638941B0-F4D5-4460-BCAD-F7E2B41A8257}" type="datetimeFigureOut">
              <a:rPr lang="de-DE" smtClean="0"/>
              <a:t>07.10.2020</a:t>
            </a:fld>
            <a:endParaRPr lang="de-DE"/>
          </a:p>
        </p:txBody>
      </p:sp>
      <p:sp>
        <p:nvSpPr>
          <p:cNvPr id="8" name="Espace réservé du pied de page 7"/>
          <p:cNvSpPr>
            <a:spLocks noGrp="1"/>
          </p:cNvSpPr>
          <p:nvPr>
            <p:ph type="ftr" sz="quarter" idx="11"/>
          </p:nvPr>
        </p:nvSpPr>
        <p:spPr/>
        <p:txBody>
          <a:bodyPr/>
          <a:lstStyle/>
          <a:p>
            <a:endParaRPr lang="de-DE"/>
          </a:p>
        </p:txBody>
      </p:sp>
      <p:sp>
        <p:nvSpPr>
          <p:cNvPr id="9" name="Espace réservé du numéro de diapositive 8"/>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2611866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e la date 2"/>
          <p:cNvSpPr>
            <a:spLocks noGrp="1"/>
          </p:cNvSpPr>
          <p:nvPr>
            <p:ph type="dt" sz="half" idx="10"/>
          </p:nvPr>
        </p:nvSpPr>
        <p:spPr/>
        <p:txBody>
          <a:bodyPr/>
          <a:lstStyle/>
          <a:p>
            <a:fld id="{638941B0-F4D5-4460-BCAD-F7E2B41A8257}" type="datetimeFigureOut">
              <a:rPr lang="de-DE" smtClean="0"/>
              <a:t>07.10.2020</a:t>
            </a:fld>
            <a:endParaRPr lang="de-DE"/>
          </a:p>
        </p:txBody>
      </p:sp>
      <p:sp>
        <p:nvSpPr>
          <p:cNvPr id="4" name="Espace réservé du pied de page 3"/>
          <p:cNvSpPr>
            <a:spLocks noGrp="1"/>
          </p:cNvSpPr>
          <p:nvPr>
            <p:ph type="ftr" sz="quarter" idx="11"/>
          </p:nvPr>
        </p:nvSpPr>
        <p:spPr/>
        <p:txBody>
          <a:bodyPr/>
          <a:lstStyle/>
          <a:p>
            <a:endParaRPr lang="de-DE"/>
          </a:p>
        </p:txBody>
      </p:sp>
      <p:sp>
        <p:nvSpPr>
          <p:cNvPr id="5" name="Espace réservé du numéro de diapositive 4"/>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3395854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38941B0-F4D5-4460-BCAD-F7E2B41A8257}" type="datetimeFigureOut">
              <a:rPr lang="de-DE" smtClean="0"/>
              <a:t>07.10.2020</a:t>
            </a:fld>
            <a:endParaRPr lang="de-DE"/>
          </a:p>
        </p:txBody>
      </p:sp>
      <p:sp>
        <p:nvSpPr>
          <p:cNvPr id="3" name="Espace réservé du pied de page 2"/>
          <p:cNvSpPr>
            <a:spLocks noGrp="1"/>
          </p:cNvSpPr>
          <p:nvPr>
            <p:ph type="ftr" sz="quarter" idx="11"/>
          </p:nvPr>
        </p:nvSpPr>
        <p:spPr/>
        <p:txBody>
          <a:bodyPr/>
          <a:lstStyle/>
          <a:p>
            <a:endParaRPr lang="de-DE"/>
          </a:p>
        </p:txBody>
      </p:sp>
      <p:sp>
        <p:nvSpPr>
          <p:cNvPr id="4" name="Espace réservé du numéro de diapositive 3"/>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4040201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07.10.2020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2706407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07.10.2020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a:t>
            </a:fld>
            <a:endParaRPr lang="de-DE"/>
          </a:p>
        </p:txBody>
      </p:sp>
    </p:spTree>
    <p:extLst>
      <p:ext uri="{BB962C8B-B14F-4D97-AF65-F5344CB8AC3E}">
        <p14:creationId xmlns:p14="http://schemas.microsoft.com/office/powerpoint/2010/main" val="1610903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de-DE"/>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941B0-F4D5-4460-BCAD-F7E2B41A8257}" type="datetimeFigureOut">
              <a:rPr lang="de-DE" smtClean="0"/>
              <a:t>07.10.2020</a:t>
            </a:fld>
            <a:endParaRPr lang="de-DE"/>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C6CCC6-2BE5-4E42-96A4-D1E8E81A3D8E}" type="slidenum">
              <a:rPr lang="de-DE" smtClean="0"/>
              <a:t>‹#›</a:t>
            </a:fld>
            <a:endParaRPr lang="de-DE"/>
          </a:p>
        </p:txBody>
      </p:sp>
    </p:spTree>
    <p:extLst>
      <p:ext uri="{BB962C8B-B14F-4D97-AF65-F5344CB8AC3E}">
        <p14:creationId xmlns:p14="http://schemas.microsoft.com/office/powerpoint/2010/main" val="3071127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gs>
              <a:gs pos="25000">
                <a:schemeClr val="accent1"/>
              </a:gs>
              <a:gs pos="94000">
                <a:schemeClr val="accent5"/>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p:cNvSpPr>
            <a:spLocks noGrp="1"/>
          </p:cNvSpPr>
          <p:nvPr>
            <p:ph type="ctrTitle"/>
          </p:nvPr>
        </p:nvSpPr>
        <p:spPr>
          <a:xfrm>
            <a:off x="3045368" y="2043663"/>
            <a:ext cx="6105194" cy="2031055"/>
          </a:xfrm>
        </p:spPr>
        <p:txBody>
          <a:bodyPr>
            <a:normAutofit/>
          </a:bodyPr>
          <a:lstStyle/>
          <a:p>
            <a:r>
              <a:rPr lang="fr-FR">
                <a:solidFill>
                  <a:srgbClr val="FFFFFF"/>
                </a:solidFill>
                <a:ea typeface="+mj-lt"/>
                <a:cs typeface="+mj-lt"/>
              </a:rPr>
              <a:t>iKoniK</a:t>
            </a:r>
            <a:endParaRPr lang="de-DE">
              <a:solidFill>
                <a:srgbClr val="FFFFFF"/>
              </a:solidFill>
              <a:ea typeface="+mj-lt"/>
              <a:cs typeface="+mj-lt"/>
            </a:endParaRPr>
          </a:p>
          <a:p>
            <a:endParaRPr lang="de-DE">
              <a:solidFill>
                <a:srgbClr val="FFFFFF"/>
              </a:solidFill>
              <a:cs typeface="Calibri Light"/>
            </a:endParaRPr>
          </a:p>
        </p:txBody>
      </p:sp>
      <p:sp>
        <p:nvSpPr>
          <p:cNvPr id="3" name="Sous-titre 2"/>
          <p:cNvSpPr>
            <a:spLocks noGrp="1"/>
          </p:cNvSpPr>
          <p:nvPr>
            <p:ph type="subTitle" idx="1"/>
          </p:nvPr>
        </p:nvSpPr>
        <p:spPr>
          <a:xfrm>
            <a:off x="3045368" y="4074718"/>
            <a:ext cx="6105194" cy="682079"/>
          </a:xfrm>
        </p:spPr>
        <p:txBody>
          <a:bodyPr vert="horz" lIns="91440" tIns="45720" rIns="91440" bIns="45720" rtlCol="0">
            <a:normAutofit/>
          </a:bodyPr>
          <a:lstStyle/>
          <a:p>
            <a:r>
              <a:rPr lang="fr-FR" sz="2200">
                <a:solidFill>
                  <a:srgbClr val="FFFFFF"/>
                </a:solidFill>
                <a:ea typeface="+mn-lt"/>
                <a:cs typeface="+mn-lt"/>
              </a:rPr>
              <a:t>Mansour Ozdamirov - Pierre Trinquet – Justin Bahier</a:t>
            </a:r>
            <a:endParaRPr lang="fr-FR" sz="2200">
              <a:solidFill>
                <a:srgbClr val="FFFFFF"/>
              </a:solidFill>
            </a:endParaRPr>
          </a:p>
        </p:txBody>
      </p:sp>
    </p:spTree>
    <p:extLst>
      <p:ext uri="{BB962C8B-B14F-4D97-AF65-F5344CB8AC3E}">
        <p14:creationId xmlns:p14="http://schemas.microsoft.com/office/powerpoint/2010/main" val="3784089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87A57295-2710-4920-B99A-4D1FA03A62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78067929-4D33-4306-9E2F-67C49CDDB5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3400" y="465745"/>
            <a:ext cx="11125200" cy="5639435"/>
          </a:xfrm>
          <a:prstGeom prst="rect">
            <a:avLst/>
          </a:prstGeom>
          <a:solidFill>
            <a:schemeClr val="tx1">
              <a:alpha val="9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a:extLst>
              <a:ext uri="{FF2B5EF4-FFF2-40B4-BE49-F238E27FC236}">
                <a16:creationId xmlns:a16="http://schemas.microsoft.com/office/drawing/2014/main" id="{D122AA46-F3F5-4CE4-ADEF-44F27791EAC4}"/>
              </a:ext>
            </a:extLst>
          </p:cNvPr>
          <p:cNvSpPr>
            <a:spLocks noGrp="1"/>
          </p:cNvSpPr>
          <p:nvPr>
            <p:ph idx="1"/>
          </p:nvPr>
        </p:nvSpPr>
        <p:spPr>
          <a:xfrm>
            <a:off x="4976032" y="894027"/>
            <a:ext cx="6377768" cy="4782873"/>
          </a:xfrm>
        </p:spPr>
        <p:txBody>
          <a:bodyPr vert="horz" lIns="91440" tIns="45720" rIns="91440" bIns="45720" rtlCol="0" anchor="ctr">
            <a:normAutofit/>
          </a:bodyPr>
          <a:lstStyle/>
          <a:p>
            <a:pPr marL="0" indent="0">
              <a:buNone/>
            </a:pPr>
            <a:r>
              <a:rPr lang="fr-FR" sz="2200" b="1">
                <a:solidFill>
                  <a:schemeClr val="bg1"/>
                </a:solidFill>
                <a:ea typeface="+mn-lt"/>
                <a:cs typeface="+mn-lt"/>
              </a:rPr>
              <a:t>L’objectif </a:t>
            </a:r>
            <a:r>
              <a:rPr lang="fr-FR" sz="2200">
                <a:solidFill>
                  <a:schemeClr val="bg1"/>
                </a:solidFill>
                <a:ea typeface="+mn-lt"/>
                <a:cs typeface="+mn-lt"/>
              </a:rPr>
              <a:t>: Fournir une application web où les clients pourront gérer leurs voitures.</a:t>
            </a:r>
            <a:endParaRPr lang="fr-FR">
              <a:solidFill>
                <a:schemeClr val="bg1"/>
              </a:solidFill>
            </a:endParaRPr>
          </a:p>
          <a:p>
            <a:pPr marL="0" indent="0">
              <a:buNone/>
            </a:pPr>
            <a:r>
              <a:rPr lang="fr-FR" sz="2200" b="1">
                <a:solidFill>
                  <a:schemeClr val="bg1"/>
                </a:solidFill>
                <a:ea typeface="+mn-lt"/>
                <a:cs typeface="+mn-lt"/>
              </a:rPr>
              <a:t>Fonctionnalités : </a:t>
            </a:r>
          </a:p>
          <a:p>
            <a:pPr marL="0" indent="0">
              <a:buNone/>
            </a:pPr>
            <a:r>
              <a:rPr lang="fr-FR" sz="2200">
                <a:solidFill>
                  <a:schemeClr val="bg1"/>
                </a:solidFill>
                <a:ea typeface="+mn-lt"/>
                <a:cs typeface="+mn-lt"/>
              </a:rPr>
              <a:t>- Acheter une voiture</a:t>
            </a:r>
          </a:p>
          <a:p>
            <a:pPr marL="0" indent="0">
              <a:buNone/>
            </a:pPr>
            <a:r>
              <a:rPr lang="fr-FR" sz="2200">
                <a:solidFill>
                  <a:schemeClr val="bg1"/>
                </a:solidFill>
                <a:ea typeface="+mn-lt"/>
                <a:cs typeface="+mn-lt"/>
              </a:rPr>
              <a:t>- Vendre une voiture (Prix déprécié)</a:t>
            </a:r>
          </a:p>
          <a:p>
            <a:pPr marL="0" indent="0">
              <a:buNone/>
            </a:pPr>
            <a:r>
              <a:rPr lang="fr-FR" sz="2200">
                <a:solidFill>
                  <a:schemeClr val="bg1"/>
                </a:solidFill>
                <a:ea typeface="+mn-lt"/>
                <a:cs typeface="+mn-lt"/>
              </a:rPr>
              <a:t>- Demander la réparation de la voiture (Fonctionnalité à venir)</a:t>
            </a:r>
          </a:p>
          <a:p>
            <a:pPr marL="0" indent="0">
              <a:buNone/>
            </a:pPr>
            <a:r>
              <a:rPr lang="fr-FR" sz="2200">
                <a:solidFill>
                  <a:schemeClr val="bg1"/>
                </a:solidFill>
                <a:ea typeface="+mn-lt"/>
                <a:cs typeface="+mn-lt"/>
              </a:rPr>
              <a:t>- Ajouter une assurance voiture (Fonctionnalité à venir)</a:t>
            </a:r>
          </a:p>
          <a:p>
            <a:pPr marL="0" indent="0">
              <a:buNone/>
            </a:pPr>
            <a:r>
              <a:rPr lang="fr-FR" sz="2200" i="1">
                <a:solidFill>
                  <a:schemeClr val="bg1"/>
                </a:solidFill>
                <a:ea typeface="+mn-lt"/>
                <a:cs typeface="+mn-lt"/>
              </a:rPr>
              <a:t>Le fait de gérer les dossiers en ligne est un gain de temps énorme, ainsi le client n’aura qu’à passer chez le concessionnaire pour débuter le processus de vente, d’achat ou de réparation.</a:t>
            </a:r>
          </a:p>
        </p:txBody>
      </p:sp>
      <p:sp>
        <p:nvSpPr>
          <p:cNvPr id="2" name="Titre 1">
            <a:extLst>
              <a:ext uri="{FF2B5EF4-FFF2-40B4-BE49-F238E27FC236}">
                <a16:creationId xmlns:a16="http://schemas.microsoft.com/office/drawing/2014/main" id="{6D5736FE-5EBA-4005-98C9-E95B25CDA7BF}"/>
              </a:ext>
            </a:extLst>
          </p:cNvPr>
          <p:cNvSpPr>
            <a:spLocks noGrp="1"/>
          </p:cNvSpPr>
          <p:nvPr>
            <p:ph type="title"/>
          </p:nvPr>
        </p:nvSpPr>
        <p:spPr>
          <a:xfrm>
            <a:off x="838200" y="894027"/>
            <a:ext cx="3494362" cy="4782873"/>
          </a:xfrm>
        </p:spPr>
        <p:txBody>
          <a:bodyPr>
            <a:normAutofit/>
          </a:bodyPr>
          <a:lstStyle/>
          <a:p>
            <a:pPr algn="r"/>
            <a:r>
              <a:rPr lang="fr-FR">
                <a:solidFill>
                  <a:schemeClr val="bg1"/>
                </a:solidFill>
                <a:cs typeface="Calibri Light"/>
              </a:rPr>
              <a:t>Le Projet</a:t>
            </a:r>
            <a:endParaRPr lang="fr-FR">
              <a:solidFill>
                <a:schemeClr val="bg1"/>
              </a:solidFill>
            </a:endParaRPr>
          </a:p>
        </p:txBody>
      </p:sp>
    </p:spTree>
    <p:extLst>
      <p:ext uri="{BB962C8B-B14F-4D97-AF65-F5344CB8AC3E}">
        <p14:creationId xmlns:p14="http://schemas.microsoft.com/office/powerpoint/2010/main" val="29610954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E40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1A24D4A6-7F89-4CC4-A130-637F0FFF4F18}"/>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lang="en-US" sz="3600" err="1">
                <a:solidFill>
                  <a:srgbClr val="FFFFFF"/>
                </a:solidFill>
              </a:rPr>
              <a:t>Présentation</a:t>
            </a:r>
            <a:r>
              <a:rPr lang="en-US" sz="3600">
                <a:solidFill>
                  <a:srgbClr val="FFFFFF"/>
                </a:solidFill>
              </a:rPr>
              <a:t> Du </a:t>
            </a:r>
            <a:r>
              <a:rPr lang="en-US" sz="3600" err="1">
                <a:solidFill>
                  <a:srgbClr val="FFFFFF"/>
                </a:solidFill>
              </a:rPr>
              <a:t>Projet</a:t>
            </a:r>
            <a:r>
              <a:rPr lang="en-US" sz="3600">
                <a:solidFill>
                  <a:srgbClr val="FFFFFF"/>
                </a:solidFill>
              </a:rPr>
              <a:t> </a:t>
            </a:r>
            <a:br>
              <a:rPr lang="en-US" sz="3600">
                <a:solidFill>
                  <a:srgbClr val="FFFFFF"/>
                </a:solidFill>
              </a:rPr>
            </a:br>
            <a:br>
              <a:rPr lang="en-US" sz="3600"/>
            </a:br>
            <a:r>
              <a:rPr lang="en-US" sz="3600" err="1">
                <a:solidFill>
                  <a:srgbClr val="FFFFFF"/>
                </a:solidFill>
              </a:rPr>
              <a:t>Diagramme</a:t>
            </a:r>
            <a:r>
              <a:rPr lang="en-US" sz="3600">
                <a:solidFill>
                  <a:srgbClr val="FFFFFF"/>
                </a:solidFill>
              </a:rPr>
              <a:t> des </a:t>
            </a:r>
            <a:r>
              <a:rPr lang="en-US" sz="3600" err="1">
                <a:solidFill>
                  <a:srgbClr val="FFFFFF"/>
                </a:solidFill>
              </a:rPr>
              <a:t>cas</a:t>
            </a:r>
            <a:r>
              <a:rPr lang="en-US" sz="3600">
                <a:solidFill>
                  <a:srgbClr val="FFFFFF"/>
                </a:solidFill>
              </a:rPr>
              <a:t> </a:t>
            </a:r>
            <a:r>
              <a:rPr lang="en-US" sz="3600" err="1">
                <a:solidFill>
                  <a:srgbClr val="FFFFFF"/>
                </a:solidFill>
              </a:rPr>
              <a:t>d'utilisations</a:t>
            </a:r>
            <a:endParaRPr lang="en-US" sz="3600" err="1">
              <a:solidFill>
                <a:srgbClr val="FFFFFF"/>
              </a:solidFill>
              <a:cs typeface="Calibri Light"/>
            </a:endParaRPr>
          </a:p>
        </p:txBody>
      </p:sp>
      <p:sp>
        <p:nvSpPr>
          <p:cNvPr id="11"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4">
            <a:extLst>
              <a:ext uri="{FF2B5EF4-FFF2-40B4-BE49-F238E27FC236}">
                <a16:creationId xmlns:a16="http://schemas.microsoft.com/office/drawing/2014/main" id="{FFF2BAD9-BC4B-43D9-8A01-955C7682E632}"/>
              </a:ext>
            </a:extLst>
          </p:cNvPr>
          <p:cNvPicPr>
            <a:picLocks noGrp="1" noChangeAspect="1"/>
          </p:cNvPicPr>
          <p:nvPr>
            <p:ph idx="1"/>
          </p:nvPr>
        </p:nvPicPr>
        <p:blipFill rotWithShape="1">
          <a:blip r:embed="rId2"/>
          <a:srcRect t="922"/>
          <a:stretch/>
        </p:blipFill>
        <p:spPr>
          <a:xfrm>
            <a:off x="485649" y="639826"/>
            <a:ext cx="8144426" cy="5465948"/>
          </a:xfrm>
          <a:prstGeom prst="rect">
            <a:avLst/>
          </a:prstGeom>
          <a:effectLst/>
        </p:spPr>
      </p:pic>
    </p:spTree>
    <p:extLst>
      <p:ext uri="{BB962C8B-B14F-4D97-AF65-F5344CB8AC3E}">
        <p14:creationId xmlns:p14="http://schemas.microsoft.com/office/powerpoint/2010/main" val="3340373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6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B2DA0A0-44D4-4B1B-A88F-3B6684597A4F}"/>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lang="en-US" sz="3600">
                <a:solidFill>
                  <a:srgbClr val="FFFFFF"/>
                </a:solidFill>
              </a:rPr>
              <a:t>MCD</a:t>
            </a:r>
          </a:p>
        </p:txBody>
      </p:sp>
      <p:sp>
        <p:nvSpPr>
          <p:cNvPr id="11"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4">
            <a:extLst>
              <a:ext uri="{FF2B5EF4-FFF2-40B4-BE49-F238E27FC236}">
                <a16:creationId xmlns:a16="http://schemas.microsoft.com/office/drawing/2014/main" id="{242AF342-DAC3-42A0-989C-4346BF7AF00B}"/>
              </a:ext>
            </a:extLst>
          </p:cNvPr>
          <p:cNvPicPr>
            <a:picLocks noGrp="1" noChangeAspect="1"/>
          </p:cNvPicPr>
          <p:nvPr>
            <p:ph idx="1"/>
          </p:nvPr>
        </p:nvPicPr>
        <p:blipFill rotWithShape="1">
          <a:blip r:embed="rId2"/>
          <a:srcRect l="5026" r="9686"/>
          <a:stretch/>
        </p:blipFill>
        <p:spPr>
          <a:xfrm>
            <a:off x="485649" y="639827"/>
            <a:ext cx="8144426" cy="5455508"/>
          </a:xfrm>
          <a:prstGeom prst="rect">
            <a:avLst/>
          </a:prstGeom>
          <a:effectLst/>
        </p:spPr>
      </p:pic>
    </p:spTree>
    <p:extLst>
      <p:ext uri="{BB962C8B-B14F-4D97-AF65-F5344CB8AC3E}">
        <p14:creationId xmlns:p14="http://schemas.microsoft.com/office/powerpoint/2010/main" val="2033176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76EF013-199E-45D1-B2B9-EE3E9264B2CC}"/>
              </a:ext>
            </a:extLst>
          </p:cNvPr>
          <p:cNvSpPr>
            <a:spLocks noGrp="1"/>
          </p:cNvSpPr>
          <p:nvPr>
            <p:ph type="title"/>
          </p:nvPr>
        </p:nvSpPr>
        <p:spPr>
          <a:xfrm>
            <a:off x="804673" y="1445494"/>
            <a:ext cx="3616856" cy="4376572"/>
          </a:xfrm>
        </p:spPr>
        <p:txBody>
          <a:bodyPr anchor="ctr">
            <a:normAutofit/>
          </a:bodyPr>
          <a:lstStyle/>
          <a:p>
            <a:r>
              <a:rPr lang="fr-FR" sz="2600">
                <a:ea typeface="+mj-lt"/>
                <a:cs typeface="+mj-lt"/>
              </a:rPr>
              <a:t>Technologies/Méthodes</a:t>
            </a:r>
          </a:p>
          <a:p>
            <a:endParaRPr lang="fr-FR" sz="2600">
              <a:cs typeface="Calibri Light"/>
            </a:endParaRPr>
          </a:p>
        </p:txBody>
      </p:sp>
      <p:sp>
        <p:nvSpPr>
          <p:cNvPr id="8"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341227C3-AA76-48ED-9EE5-B21E4DFCF3A4}"/>
              </a:ext>
            </a:extLst>
          </p:cNvPr>
          <p:cNvSpPr>
            <a:spLocks noGrp="1"/>
          </p:cNvSpPr>
          <p:nvPr>
            <p:ph idx="1"/>
          </p:nvPr>
        </p:nvSpPr>
        <p:spPr>
          <a:xfrm>
            <a:off x="6096000" y="1399032"/>
            <a:ext cx="5501834" cy="4471416"/>
          </a:xfrm>
        </p:spPr>
        <p:txBody>
          <a:bodyPr vert="horz" lIns="91440" tIns="45720" rIns="91440" bIns="45720" rtlCol="0" anchor="ctr">
            <a:normAutofit/>
          </a:bodyPr>
          <a:lstStyle/>
          <a:p>
            <a:r>
              <a:rPr lang="fr-FR" sz="2200" b="1">
                <a:solidFill>
                  <a:schemeClr val="bg1"/>
                </a:solidFill>
                <a:ea typeface="+mn-lt"/>
                <a:cs typeface="+mn-lt"/>
              </a:rPr>
              <a:t>Langage</a:t>
            </a:r>
            <a:r>
              <a:rPr lang="fr-FR" sz="2200">
                <a:solidFill>
                  <a:schemeClr val="bg1"/>
                </a:solidFill>
                <a:ea typeface="+mn-lt"/>
                <a:cs typeface="+mn-lt"/>
              </a:rPr>
              <a:t>: Java</a:t>
            </a:r>
          </a:p>
          <a:p>
            <a:r>
              <a:rPr lang="fr-FR" sz="2200" b="1">
                <a:solidFill>
                  <a:schemeClr val="bg1"/>
                </a:solidFill>
                <a:ea typeface="+mn-lt"/>
                <a:cs typeface="+mn-lt"/>
              </a:rPr>
              <a:t>Framework</a:t>
            </a:r>
            <a:r>
              <a:rPr lang="fr-FR" sz="2200">
                <a:solidFill>
                  <a:schemeClr val="bg1"/>
                </a:solidFill>
                <a:ea typeface="+mn-lt"/>
                <a:cs typeface="+mn-lt"/>
              </a:rPr>
              <a:t>: JEE</a:t>
            </a:r>
          </a:p>
          <a:p>
            <a:r>
              <a:rPr lang="fr-FR" sz="2200" b="1">
                <a:solidFill>
                  <a:schemeClr val="bg1"/>
                </a:solidFill>
                <a:ea typeface="+mn-lt"/>
                <a:cs typeface="+mn-lt"/>
              </a:rPr>
              <a:t>Langage de requêtage</a:t>
            </a:r>
            <a:r>
              <a:rPr lang="fr-FR" sz="2200">
                <a:solidFill>
                  <a:schemeClr val="bg1"/>
                </a:solidFill>
                <a:ea typeface="+mn-lt"/>
                <a:cs typeface="+mn-lt"/>
              </a:rPr>
              <a:t>: SQL </a:t>
            </a:r>
          </a:p>
          <a:p>
            <a:r>
              <a:rPr lang="fr-FR" sz="2200" b="1">
                <a:solidFill>
                  <a:schemeClr val="bg1"/>
                </a:solidFill>
                <a:ea typeface="+mn-lt"/>
                <a:cs typeface="+mn-lt"/>
              </a:rPr>
              <a:t>SGBD/Stockage des données</a:t>
            </a:r>
            <a:r>
              <a:rPr lang="fr-FR" sz="2200">
                <a:solidFill>
                  <a:schemeClr val="bg1"/>
                </a:solidFill>
                <a:ea typeface="+mn-lt"/>
                <a:cs typeface="+mn-lt"/>
              </a:rPr>
              <a:t>: MySQL</a:t>
            </a:r>
          </a:p>
          <a:p>
            <a:r>
              <a:rPr lang="fr-FR" sz="2200" b="1">
                <a:solidFill>
                  <a:schemeClr val="bg1"/>
                </a:solidFill>
                <a:ea typeface="+mn-lt"/>
                <a:cs typeface="+mn-lt"/>
              </a:rPr>
              <a:t>Versioning</a:t>
            </a:r>
            <a:r>
              <a:rPr lang="fr-FR" sz="2200">
                <a:solidFill>
                  <a:schemeClr val="bg1"/>
                </a:solidFill>
                <a:ea typeface="+mn-lt"/>
                <a:cs typeface="+mn-lt"/>
              </a:rPr>
              <a:t>: Git (</a:t>
            </a:r>
            <a:r>
              <a:rPr lang="fr-FR" sz="2200" err="1">
                <a:solidFill>
                  <a:schemeClr val="bg1"/>
                </a:solidFill>
                <a:ea typeface="+mn-lt"/>
                <a:cs typeface="+mn-lt"/>
              </a:rPr>
              <a:t>Github</a:t>
            </a:r>
            <a:r>
              <a:rPr lang="fr-FR" sz="2200">
                <a:solidFill>
                  <a:schemeClr val="bg1"/>
                </a:solidFill>
                <a:ea typeface="+mn-lt"/>
                <a:cs typeface="+mn-lt"/>
              </a:rPr>
              <a:t>, Fork)</a:t>
            </a:r>
          </a:p>
          <a:p>
            <a:r>
              <a:rPr lang="fr-FR" sz="2200" b="1">
                <a:solidFill>
                  <a:schemeClr val="bg1"/>
                </a:solidFill>
                <a:ea typeface="+mn-lt"/>
                <a:cs typeface="+mn-lt"/>
              </a:rPr>
              <a:t>Maquettage</a:t>
            </a:r>
            <a:r>
              <a:rPr lang="fr-FR" sz="2200">
                <a:solidFill>
                  <a:schemeClr val="bg1"/>
                </a:solidFill>
                <a:ea typeface="+mn-lt"/>
                <a:cs typeface="+mn-lt"/>
              </a:rPr>
              <a:t>: Adobe XD</a:t>
            </a:r>
          </a:p>
          <a:p>
            <a:r>
              <a:rPr lang="fr-FR" sz="2200" b="1">
                <a:solidFill>
                  <a:schemeClr val="bg1"/>
                </a:solidFill>
                <a:cs typeface="Calibri"/>
              </a:rPr>
              <a:t>UML:</a:t>
            </a:r>
            <a:r>
              <a:rPr lang="fr-FR" sz="2200">
                <a:solidFill>
                  <a:schemeClr val="bg1"/>
                </a:solidFill>
                <a:cs typeface="Calibri"/>
              </a:rPr>
              <a:t> Draw.io</a:t>
            </a:r>
          </a:p>
          <a:p>
            <a:r>
              <a:rPr lang="fr-FR" sz="2200" b="1">
                <a:solidFill>
                  <a:schemeClr val="bg1"/>
                </a:solidFill>
                <a:cs typeface="Calibri"/>
              </a:rPr>
              <a:t>Serveur</a:t>
            </a:r>
            <a:r>
              <a:rPr lang="fr-FR" sz="2200">
                <a:solidFill>
                  <a:schemeClr val="bg1"/>
                </a:solidFill>
                <a:cs typeface="Calibri"/>
              </a:rPr>
              <a:t>: Tomcat</a:t>
            </a:r>
          </a:p>
          <a:p>
            <a:endParaRPr lang="fr-FR" sz="2200">
              <a:solidFill>
                <a:schemeClr val="bg1"/>
              </a:solidFill>
              <a:cs typeface="Calibri"/>
            </a:endParaRPr>
          </a:p>
          <a:p>
            <a:endParaRPr lang="fr-FR" sz="2200">
              <a:solidFill>
                <a:schemeClr val="bg1"/>
              </a:solidFill>
              <a:cs typeface="Calibri"/>
            </a:endParaRPr>
          </a:p>
        </p:txBody>
      </p:sp>
    </p:spTree>
    <p:extLst>
      <p:ext uri="{BB962C8B-B14F-4D97-AF65-F5344CB8AC3E}">
        <p14:creationId xmlns:p14="http://schemas.microsoft.com/office/powerpoint/2010/main" val="419255239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4426AB7-D619-4515-962A-BC83909EC0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E40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E47DF98-723F-4AAC-ABCF-CACBC438F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3840" y="256540"/>
            <a:ext cx="11704320" cy="6365239"/>
          </a:xfrm>
          <a:prstGeom prst="rect">
            <a:avLst/>
          </a:prstGeom>
          <a:solidFill>
            <a:srgbClr val="FFFFFF"/>
          </a:solidFill>
          <a:ln w="12700">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9">
            <a:extLst>
              <a:ext uri="{FF2B5EF4-FFF2-40B4-BE49-F238E27FC236}">
                <a16:creationId xmlns:a16="http://schemas.microsoft.com/office/drawing/2014/main" id="{EA29FC7C-9308-4FDE-8DCA-405668055B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895600" y="5768204"/>
            <a:ext cx="6400800" cy="0"/>
          </a:xfrm>
          <a:prstGeom prst="line">
            <a:avLst/>
          </a:prstGeom>
          <a:ln>
            <a:solidFill>
              <a:srgbClr val="3E406B"/>
            </a:solidFill>
          </a:ln>
        </p:spPr>
        <p:style>
          <a:lnRef idx="1">
            <a:schemeClr val="accent1"/>
          </a:lnRef>
          <a:fillRef idx="0">
            <a:schemeClr val="accent1"/>
          </a:fillRef>
          <a:effectRef idx="0">
            <a:schemeClr val="accent1"/>
          </a:effectRef>
          <a:fontRef idx="minor">
            <a:schemeClr val="tx1"/>
          </a:fontRef>
        </p:style>
      </p:cxnSp>
      <p:sp>
        <p:nvSpPr>
          <p:cNvPr id="2" name="Titre 1">
            <a:extLst>
              <a:ext uri="{FF2B5EF4-FFF2-40B4-BE49-F238E27FC236}">
                <a16:creationId xmlns:a16="http://schemas.microsoft.com/office/drawing/2014/main" id="{C1B67120-4A5B-4007-BAE5-8DF1A98AAA33}"/>
              </a:ext>
            </a:extLst>
          </p:cNvPr>
          <p:cNvSpPr>
            <a:spLocks noGrp="1"/>
          </p:cNvSpPr>
          <p:nvPr>
            <p:ph type="title"/>
          </p:nvPr>
        </p:nvSpPr>
        <p:spPr>
          <a:xfrm>
            <a:off x="1109980" y="4277356"/>
            <a:ext cx="9966960" cy="1560320"/>
          </a:xfrm>
        </p:spPr>
        <p:txBody>
          <a:bodyPr vert="horz" lIns="91440" tIns="45720" rIns="91440" bIns="45720" rtlCol="0" anchor="b">
            <a:normAutofit/>
          </a:bodyPr>
          <a:lstStyle/>
          <a:p>
            <a:pPr algn="ctr"/>
            <a:r>
              <a:rPr lang="en-US" sz="5800" err="1">
                <a:solidFill>
                  <a:srgbClr val="3E406B"/>
                </a:solidFill>
              </a:rPr>
              <a:t>Répartition</a:t>
            </a:r>
            <a:r>
              <a:rPr lang="en-US" sz="5800">
                <a:solidFill>
                  <a:srgbClr val="3E406B"/>
                </a:solidFill>
              </a:rPr>
              <a:t> des </a:t>
            </a:r>
            <a:r>
              <a:rPr lang="en-US" sz="5800" err="1">
                <a:solidFill>
                  <a:srgbClr val="3E406B"/>
                </a:solidFill>
              </a:rPr>
              <a:t>tâches</a:t>
            </a:r>
            <a:endParaRPr lang="en-US" sz="5800" err="1">
              <a:solidFill>
                <a:srgbClr val="3E406B"/>
              </a:solidFill>
              <a:cs typeface="Calibri Light"/>
            </a:endParaRPr>
          </a:p>
          <a:p>
            <a:pPr algn="ctr"/>
            <a:r>
              <a:rPr lang="en-US" sz="3200">
                <a:solidFill>
                  <a:srgbClr val="3E406B"/>
                </a:solidFill>
                <a:cs typeface="Calibri Light"/>
              </a:rPr>
              <a:t>Mise en place d'un Trello</a:t>
            </a:r>
            <a:endParaRPr lang="en-US" sz="5800">
              <a:solidFill>
                <a:srgbClr val="3E406B"/>
              </a:solidFill>
            </a:endParaRPr>
          </a:p>
        </p:txBody>
      </p:sp>
      <p:pic>
        <p:nvPicPr>
          <p:cNvPr id="4" name="Image 4" descr="Une image contenant capture d’écran, gens, ordinateur, garé&#10;&#10;Description générée automatiquement">
            <a:extLst>
              <a:ext uri="{FF2B5EF4-FFF2-40B4-BE49-F238E27FC236}">
                <a16:creationId xmlns:a16="http://schemas.microsoft.com/office/drawing/2014/main" id="{5EC5D794-B323-4850-8BAD-DD6400FDF309}"/>
              </a:ext>
            </a:extLst>
          </p:cNvPr>
          <p:cNvPicPr>
            <a:picLocks noGrp="1" noChangeAspect="1"/>
          </p:cNvPicPr>
          <p:nvPr>
            <p:ph idx="1"/>
          </p:nvPr>
        </p:nvPicPr>
        <p:blipFill rotWithShape="1">
          <a:blip r:embed="rId2"/>
          <a:srcRect t="15101" r="1" b="16833"/>
          <a:stretch/>
        </p:blipFill>
        <p:spPr>
          <a:xfrm>
            <a:off x="243840" y="256540"/>
            <a:ext cx="11704320" cy="3764276"/>
          </a:xfrm>
          <a:prstGeom prst="rect">
            <a:avLst/>
          </a:prstGeom>
        </p:spPr>
      </p:pic>
    </p:spTree>
    <p:extLst>
      <p:ext uri="{BB962C8B-B14F-4D97-AF65-F5344CB8AC3E}">
        <p14:creationId xmlns:p14="http://schemas.microsoft.com/office/powerpoint/2010/main" val="552504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D53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65795BE3-0343-4239-B50C-B4D0CA56D36F}"/>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lang="en-US" sz="3600">
                <a:solidFill>
                  <a:srgbClr val="FFFFFF"/>
                </a:solidFill>
              </a:rPr>
              <a:t>IHM (Interface Homme Machine)</a:t>
            </a:r>
          </a:p>
        </p:txBody>
      </p:sp>
      <p:sp>
        <p:nvSpPr>
          <p:cNvPr id="11"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4" descr="Une image contenant route, voiture, extérieur, conduisant&#10;&#10;Description générée automatiquement">
            <a:extLst>
              <a:ext uri="{FF2B5EF4-FFF2-40B4-BE49-F238E27FC236}">
                <a16:creationId xmlns:a16="http://schemas.microsoft.com/office/drawing/2014/main" id="{DE7478C2-7DD5-454F-A04B-3ED3DEC12DAD}"/>
              </a:ext>
            </a:extLst>
          </p:cNvPr>
          <p:cNvPicPr>
            <a:picLocks noGrp="1" noChangeAspect="1"/>
          </p:cNvPicPr>
          <p:nvPr>
            <p:ph idx="1"/>
          </p:nvPr>
        </p:nvPicPr>
        <p:blipFill rotWithShape="1">
          <a:blip r:embed="rId2"/>
          <a:srcRect l="6239" r="9961" b="-2"/>
          <a:stretch/>
        </p:blipFill>
        <p:spPr>
          <a:xfrm>
            <a:off x="976251" y="942538"/>
            <a:ext cx="7163222" cy="4808332"/>
          </a:xfrm>
          <a:prstGeom prst="rect">
            <a:avLst/>
          </a:prstGeom>
          <a:effectLst/>
        </p:spPr>
      </p:pic>
    </p:spTree>
    <p:extLst>
      <p:ext uri="{BB962C8B-B14F-4D97-AF65-F5344CB8AC3E}">
        <p14:creationId xmlns:p14="http://schemas.microsoft.com/office/powerpoint/2010/main" val="3330793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27E4DE2-4C7D-4D5D-A506-BDE5F37CDE1A}"/>
              </a:ext>
            </a:extLst>
          </p:cNvPr>
          <p:cNvSpPr>
            <a:spLocks noGrp="1"/>
          </p:cNvSpPr>
          <p:nvPr>
            <p:ph type="title"/>
          </p:nvPr>
        </p:nvSpPr>
        <p:spPr/>
        <p:txBody>
          <a:bodyPr/>
          <a:lstStyle/>
          <a:p>
            <a:r>
              <a:rPr lang="fr-FR">
                <a:cs typeface="Calibri Light"/>
              </a:rPr>
              <a:t>Présentation prototype</a:t>
            </a:r>
            <a:endParaRPr lang="fr-FR"/>
          </a:p>
        </p:txBody>
      </p:sp>
      <p:pic>
        <p:nvPicPr>
          <p:cNvPr id="4" name="Image 4">
            <a:extLst>
              <a:ext uri="{FF2B5EF4-FFF2-40B4-BE49-F238E27FC236}">
                <a16:creationId xmlns:a16="http://schemas.microsoft.com/office/drawing/2014/main" id="{1DDFB2A4-9293-41F5-B431-79283F03F2C1}"/>
              </a:ext>
            </a:extLst>
          </p:cNvPr>
          <p:cNvPicPr>
            <a:picLocks noGrp="1" noChangeAspect="1"/>
          </p:cNvPicPr>
          <p:nvPr>
            <p:ph sz="half" idx="1"/>
          </p:nvPr>
        </p:nvPicPr>
        <p:blipFill>
          <a:blip r:embed="rId2"/>
          <a:stretch>
            <a:fillRect/>
          </a:stretch>
        </p:blipFill>
        <p:spPr>
          <a:xfrm>
            <a:off x="798616" y="1599318"/>
            <a:ext cx="5181600" cy="2250757"/>
          </a:xfrm>
        </p:spPr>
      </p:pic>
      <p:pic>
        <p:nvPicPr>
          <p:cNvPr id="6" name="Image 6" descr="Une image contenant route, extérieur, voiture, conduisant&#10;&#10;Description générée automatiquement">
            <a:extLst>
              <a:ext uri="{FF2B5EF4-FFF2-40B4-BE49-F238E27FC236}">
                <a16:creationId xmlns:a16="http://schemas.microsoft.com/office/drawing/2014/main" id="{09136FD9-6E70-4F9D-8A8C-B5A167CE9165}"/>
              </a:ext>
            </a:extLst>
          </p:cNvPr>
          <p:cNvPicPr>
            <a:picLocks noGrp="1" noChangeAspect="1"/>
          </p:cNvPicPr>
          <p:nvPr>
            <p:ph sz="half" idx="2"/>
          </p:nvPr>
        </p:nvPicPr>
        <p:blipFill>
          <a:blip r:embed="rId3"/>
          <a:stretch>
            <a:fillRect/>
          </a:stretch>
        </p:blipFill>
        <p:spPr>
          <a:xfrm>
            <a:off x="6172200" y="1486795"/>
            <a:ext cx="5181600" cy="2475804"/>
          </a:xfrm>
        </p:spPr>
      </p:pic>
      <p:pic>
        <p:nvPicPr>
          <p:cNvPr id="3" name="Image 4">
            <a:extLst>
              <a:ext uri="{FF2B5EF4-FFF2-40B4-BE49-F238E27FC236}">
                <a16:creationId xmlns:a16="http://schemas.microsoft.com/office/drawing/2014/main" id="{62A504D3-0D72-4765-B36F-22189C5C00C5}"/>
              </a:ext>
            </a:extLst>
          </p:cNvPr>
          <p:cNvPicPr>
            <a:picLocks noChangeAspect="1"/>
          </p:cNvPicPr>
          <p:nvPr/>
        </p:nvPicPr>
        <p:blipFill>
          <a:blip r:embed="rId4"/>
          <a:stretch>
            <a:fillRect/>
          </a:stretch>
        </p:blipFill>
        <p:spPr>
          <a:xfrm>
            <a:off x="3583821" y="4094800"/>
            <a:ext cx="5345874" cy="2521564"/>
          </a:xfrm>
          <a:prstGeom prst="rect">
            <a:avLst/>
          </a:prstGeom>
        </p:spPr>
      </p:pic>
    </p:spTree>
    <p:extLst>
      <p:ext uri="{BB962C8B-B14F-4D97-AF65-F5344CB8AC3E}">
        <p14:creationId xmlns:p14="http://schemas.microsoft.com/office/powerpoint/2010/main" val="4193347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A57295-2710-4920-B99A-4D1FA03A62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8067929-4D33-4306-9E2F-67C49CDDB5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3400" y="465745"/>
            <a:ext cx="11125200" cy="5639435"/>
          </a:xfrm>
          <a:prstGeom prst="rect">
            <a:avLst/>
          </a:prstGeom>
          <a:solidFill>
            <a:schemeClr val="tx1">
              <a:alpha val="9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925DCDD8-B078-47B1-9D16-061D42912732}"/>
              </a:ext>
            </a:extLst>
          </p:cNvPr>
          <p:cNvSpPr>
            <a:spLocks noGrp="1"/>
          </p:cNvSpPr>
          <p:nvPr>
            <p:ph type="title"/>
          </p:nvPr>
        </p:nvSpPr>
        <p:spPr>
          <a:xfrm>
            <a:off x="838200" y="894027"/>
            <a:ext cx="3494362" cy="4782873"/>
          </a:xfrm>
        </p:spPr>
        <p:txBody>
          <a:bodyPr>
            <a:normAutofit/>
          </a:bodyPr>
          <a:lstStyle/>
          <a:p>
            <a:pPr algn="r"/>
            <a:r>
              <a:rPr lang="fr-FR">
                <a:solidFill>
                  <a:schemeClr val="bg1"/>
                </a:solidFill>
                <a:cs typeface="Calibri Light"/>
              </a:rPr>
              <a:t>Bilan</a:t>
            </a:r>
            <a:endParaRPr lang="fr-FR">
              <a:solidFill>
                <a:schemeClr val="bg1"/>
              </a:solidFill>
            </a:endParaRPr>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3" name="Espace réservé du contenu 2">
            <a:extLst>
              <a:ext uri="{FF2B5EF4-FFF2-40B4-BE49-F238E27FC236}">
                <a16:creationId xmlns:a16="http://schemas.microsoft.com/office/drawing/2014/main" id="{DE84347B-4876-4CC4-A2AA-BCB31CCB9B88}"/>
              </a:ext>
            </a:extLst>
          </p:cNvPr>
          <p:cNvSpPr>
            <a:spLocks noGrp="1"/>
          </p:cNvSpPr>
          <p:nvPr>
            <p:ph idx="1"/>
          </p:nvPr>
        </p:nvSpPr>
        <p:spPr>
          <a:xfrm>
            <a:off x="4976032" y="894027"/>
            <a:ext cx="6377768" cy="4782873"/>
          </a:xfrm>
        </p:spPr>
        <p:txBody>
          <a:bodyPr vert="horz" lIns="91440" tIns="45720" rIns="91440" bIns="45720" rtlCol="0" anchor="ctr">
            <a:normAutofit/>
          </a:bodyPr>
          <a:lstStyle/>
          <a:p>
            <a:r>
              <a:rPr lang="fr-FR" sz="2400">
                <a:solidFill>
                  <a:schemeClr val="bg1"/>
                </a:solidFill>
                <a:cs typeface="Calibri"/>
              </a:rPr>
              <a:t>Temps Assez court</a:t>
            </a:r>
          </a:p>
          <a:p>
            <a:r>
              <a:rPr lang="fr-FR" sz="2400">
                <a:solidFill>
                  <a:schemeClr val="bg1"/>
                </a:solidFill>
                <a:cs typeface="Calibri"/>
              </a:rPr>
              <a:t>Perte de temps sur l'apprentissage du langage</a:t>
            </a:r>
          </a:p>
          <a:p>
            <a:r>
              <a:rPr lang="fr-FR" sz="2400">
                <a:solidFill>
                  <a:schemeClr val="bg1"/>
                </a:solidFill>
                <a:cs typeface="Calibri"/>
              </a:rPr>
              <a:t>Organisation à revoir</a:t>
            </a:r>
          </a:p>
          <a:p>
            <a:r>
              <a:rPr lang="fr-FR" sz="2400">
                <a:solidFill>
                  <a:schemeClr val="bg1"/>
                </a:solidFill>
                <a:cs typeface="Calibri"/>
              </a:rPr>
              <a:t>Perte de temps sur des erreurs communes</a:t>
            </a:r>
          </a:p>
        </p:txBody>
      </p:sp>
    </p:spTree>
    <p:extLst>
      <p:ext uri="{BB962C8B-B14F-4D97-AF65-F5344CB8AC3E}">
        <p14:creationId xmlns:p14="http://schemas.microsoft.com/office/powerpoint/2010/main" val="268728168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CE970A7A5839B448E35992F7A7219CA" ma:contentTypeVersion="8" ma:contentTypeDescription="Crée un document." ma:contentTypeScope="" ma:versionID="e5186cedb2b4330a726768a40dabc8d6">
  <xsd:schema xmlns:xsd="http://www.w3.org/2001/XMLSchema" xmlns:xs="http://www.w3.org/2001/XMLSchema" xmlns:p="http://schemas.microsoft.com/office/2006/metadata/properties" xmlns:ns2="f7e9789d-eeb0-418c-a7fc-4ff028b766ce" targetNamespace="http://schemas.microsoft.com/office/2006/metadata/properties" ma:root="true" ma:fieldsID="239bab549fb7125f9cc9b17a93804f23" ns2:_="">
    <xsd:import namespace="f7e9789d-eeb0-418c-a7fc-4ff028b766c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7e9789d-eeb0-418c-a7fc-4ff028b766c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B9BC002-BC55-4A4A-A21F-BA8039B0C178}">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C3FC36D6-8B91-426C-A076-1F9E943B2017}">
  <ds:schemaRefs>
    <ds:schemaRef ds:uri="http://schemas.microsoft.com/sharepoint/v3/contenttype/forms"/>
  </ds:schemaRefs>
</ds:datastoreItem>
</file>

<file path=customXml/itemProps3.xml><?xml version="1.0" encoding="utf-8"?>
<ds:datastoreItem xmlns:ds="http://schemas.openxmlformats.org/officeDocument/2006/customXml" ds:itemID="{40C45725-4525-4E6D-84DB-16EB170A4AE5}">
  <ds:schemaRefs>
    <ds:schemaRef ds:uri="f7e9789d-eeb0-418c-a7fc-4ff028b766c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9</Slides>
  <Notes>0</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Thème Office</vt:lpstr>
      <vt:lpstr>iKoniK </vt:lpstr>
      <vt:lpstr>Le Projet</vt:lpstr>
      <vt:lpstr>Présentation Du Projet   Diagramme des cas d'utilisations</vt:lpstr>
      <vt:lpstr>MCD</vt:lpstr>
      <vt:lpstr>Technologies/Méthodes </vt:lpstr>
      <vt:lpstr>Répartition des tâches Mise en place d'un Trello</vt:lpstr>
      <vt:lpstr>IHM (Interface Homme Machine)</vt:lpstr>
      <vt:lpstr>Présentation prototype</vt:lpstr>
      <vt:lpstr>Bilan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
  <cp:revision>1</cp:revision>
  <dcterms:created xsi:type="dcterms:W3CDTF">2020-10-07T09:32:18Z</dcterms:created>
  <dcterms:modified xsi:type="dcterms:W3CDTF">2020-10-07T13:20:21Z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0x0101002CE970A7A5839B448E35992F7A7219CA</vt:lpwstr>
  </property>
</Properties>
</file>

<file path=docProps/thumbnail.jpeg>
</file>